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7" r:id="rId3"/>
    <p:sldId id="258" r:id="rId4"/>
    <p:sldId id="259" r:id="rId5"/>
    <p:sldId id="260" r:id="rId6"/>
    <p:sldId id="261" r:id="rId7"/>
    <p:sldId id="262" r:id="rId8"/>
    <p:sldId id="263" r:id="rId9"/>
    <p:sldId id="264" r:id="rId10"/>
    <p:sldId id="265" r:id="rId11"/>
  </p:sldIdLst>
  <p:sldSz type="screen4x3" cy="6858000" cx="9144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p:showPr>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showOutlineIcons="0">
    <p:restoredLeft sz="15620"/>
    <p:restoredTop sz="50327" autoAdjust="0"/>
  </p:normalViewPr>
  <p:slideViewPr>
    <p:cSldViewPr>
      <p:cViewPr>
        <p:scale>
          <a:sx n="40" d="100"/>
          <a:sy n="40" d="100"/>
        </p:scale>
        <p:origin x="-504" y="16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tableStyles" Target="tableStyles.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61" name=""/>
        <p:cNvGrpSpPr/>
        <p:nvPr/>
      </p:nvGrpSpPr>
      <p:grpSpPr>
        <a:xfrm>
          <a:off x="0" y="0"/>
          <a:ext cx="0" cy="0"/>
          <a:chOff x="0" y="0"/>
          <a:chExt cx="0" cy="0"/>
        </a:xfrm>
      </p:grpSpPr>
      <p:sp>
        <p:nvSpPr>
          <p:cNvPr id="1048684" name="Header Placeholder 1"/>
          <p:cNvSpPr>
            <a:spLocks noGrp="1"/>
          </p:cNvSpPr>
          <p:nvPr>
            <p:ph type="hdr" sz="quarter"/>
          </p:nvPr>
        </p:nvSpPr>
        <p:spPr>
          <a:xfrm>
            <a:off x="0" y="0"/>
            <a:ext cx="2971800" cy="458788"/>
          </a:xfrm>
          <a:prstGeom prst="rect"/>
        </p:spPr>
        <p:txBody>
          <a:bodyPr bIns="45720" lIns="91440" rIns="91440" rtlCol="0" tIns="45720" vert="horz"/>
          <a:lstStyle>
            <a:lvl1pPr algn="l">
              <a:defRPr sz="1200"/>
            </a:lvl1pPr>
          </a:lstStyle>
          <a:p>
            <a:endParaRPr lang="en-US"/>
          </a:p>
        </p:txBody>
      </p:sp>
      <p:sp>
        <p:nvSpPr>
          <p:cNvPr id="1048685" name="Date Placeholder 2"/>
          <p:cNvSpPr>
            <a:spLocks noGrp="1"/>
          </p:cNvSpPr>
          <p:nvPr>
            <p:ph type="dt" idx="1"/>
          </p:nvPr>
        </p:nvSpPr>
        <p:spPr>
          <a:xfrm>
            <a:off x="3884613" y="0"/>
            <a:ext cx="2971800" cy="458788"/>
          </a:xfrm>
          <a:prstGeom prst="rect"/>
        </p:spPr>
        <p:txBody>
          <a:bodyPr bIns="45720" lIns="91440" rIns="91440" rtlCol="0" tIns="45720" vert="horz"/>
          <a:lstStyle>
            <a:lvl1pPr algn="r">
              <a:defRPr sz="1200"/>
            </a:lvl1pPr>
          </a:lstStyle>
          <a:p>
            <a:fld id="{9FC15B82-EC50-4DF3-8531-6A68A5E7659A}" type="datetimeFigureOut">
              <a:rPr lang="en-US" smtClean="0"/>
              <a:t>2/25/2021</a:t>
            </a:fld>
            <a:endParaRPr lang="en-US"/>
          </a:p>
        </p:txBody>
      </p:sp>
      <p:sp>
        <p:nvSpPr>
          <p:cNvPr id="1048686" name="Slide Image Placeholder 3"/>
          <p:cNvSpPr>
            <a:spLocks noChangeAspect="1" noRot="1" noGrp="1"/>
          </p:cNvSpPr>
          <p:nvPr>
            <p:ph type="sldImg" idx="2"/>
          </p:nvPr>
        </p:nvSpPr>
        <p:spPr>
          <a:xfrm>
            <a:off x="1371600" y="1143000"/>
            <a:ext cx="4114800" cy="3086100"/>
          </a:xfrm>
          <a:prstGeom prst="rect"/>
          <a:noFill/>
          <a:ln w="12700">
            <a:solidFill>
              <a:prstClr val="black"/>
            </a:solidFill>
          </a:ln>
        </p:spPr>
        <p:txBody>
          <a:bodyPr anchor="ctr" bIns="45720" lIns="91440" rIns="91440" rtlCol="0" tIns="45720" vert="horz"/>
          <a:p>
            <a:endParaRPr lang="en-US"/>
          </a:p>
        </p:txBody>
      </p:sp>
      <p:sp>
        <p:nvSpPr>
          <p:cNvPr id="1048687" name="Notes Placeholder 4"/>
          <p:cNvSpPr>
            <a:spLocks noGrp="1"/>
          </p:cNvSpPr>
          <p:nvPr>
            <p:ph type="body" sz="quarter" idx="3"/>
          </p:nvPr>
        </p:nvSpPr>
        <p:spPr>
          <a:xfrm>
            <a:off x="685800" y="4400550"/>
            <a:ext cx="5486400" cy="3600450"/>
          </a:xfrm>
          <a:prstGeom prst="rect"/>
        </p:spPr>
        <p:txBody>
          <a:bodyPr bIns="45720" lIns="91440" rIns="91440" rtlCol="0" tIns="45720" vert="horz"/>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88" name="Footer Placeholder 5"/>
          <p:cNvSpPr>
            <a:spLocks noGrp="1"/>
          </p:cNvSpPr>
          <p:nvPr>
            <p:ph type="ftr" sz="quarter" idx="4"/>
          </p:nvPr>
        </p:nvSpPr>
        <p:spPr>
          <a:xfrm>
            <a:off x="0" y="8685213"/>
            <a:ext cx="2971800" cy="458787"/>
          </a:xfrm>
          <a:prstGeom prst="rect"/>
        </p:spPr>
        <p:txBody>
          <a:bodyPr anchor="b" bIns="45720" lIns="91440" rIns="91440" rtlCol="0" tIns="45720" vert="horz"/>
          <a:lstStyle>
            <a:lvl1pPr algn="l">
              <a:defRPr sz="1200"/>
            </a:lvl1pPr>
          </a:lstStyle>
          <a:p>
            <a:endParaRPr lang="en-US"/>
          </a:p>
        </p:txBody>
      </p:sp>
      <p:sp>
        <p:nvSpPr>
          <p:cNvPr id="1048689" name="Slide Number Placeholder 6"/>
          <p:cNvSpPr>
            <a:spLocks noGrp="1"/>
          </p:cNvSpPr>
          <p:nvPr>
            <p:ph type="sldNum" sz="quarter" idx="5"/>
          </p:nvPr>
        </p:nvSpPr>
        <p:spPr>
          <a:xfrm>
            <a:off x="3884613" y="8685213"/>
            <a:ext cx="2971800" cy="458787"/>
          </a:xfrm>
          <a:prstGeom prst="rect"/>
        </p:spPr>
        <p:txBody>
          <a:bodyPr anchor="b" bIns="45720" lIns="91440" rIns="91440" rtlCol="0" tIns="45720" vert="horz"/>
          <a:lstStyle>
            <a:lvl1pPr algn="r">
              <a:defRPr sz="1200"/>
            </a:lvl1pPr>
          </a:lstStyle>
          <a:p>
            <a:fld id="{52BC008A-6663-4A1F-B9BE-707EBA712763}" type="slidenum">
              <a:rPr lang="en-US" smtClean="0"/>
              <a:t>‹#›</a:t>
            </a:fld>
            <a:endParaRPr lang="en-US"/>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26" name=""/>
        <p:cNvGrpSpPr/>
        <p:nvPr/>
      </p:nvGrpSpPr>
      <p:grpSpPr>
        <a:xfrm>
          <a:off x="0" y="0"/>
          <a:ext cx="0" cy="0"/>
          <a:chOff x="0" y="0"/>
          <a:chExt cx="0" cy="0"/>
        </a:xfrm>
      </p:grpSpPr>
      <p:sp>
        <p:nvSpPr>
          <p:cNvPr id="1048588" name="Slide Image Placeholder 1"/>
          <p:cNvSpPr>
            <a:spLocks noChangeAspect="1" noRot="1" noGrp="1"/>
          </p:cNvSpPr>
          <p:nvPr>
            <p:ph type="sldImg"/>
          </p:nvPr>
        </p:nvSpPr>
        <p:spPr/>
      </p:sp>
      <p:sp>
        <p:nvSpPr>
          <p:cNvPr id="1048589" name="Notes Placeholder 2"/>
          <p:cNvSpPr>
            <a:spLocks noGrp="1"/>
          </p:cNvSpPr>
          <p:nvPr>
            <p:ph type="body" idx="1"/>
          </p:nvPr>
        </p:nvSpPr>
        <p:spPr/>
        <p:txBody>
          <a:bodyPr>
            <a:normAutofit/>
          </a:bodyPr>
          <a:p>
            <a:endParaRPr dirty="0" lang="en-US"/>
          </a:p>
        </p:txBody>
      </p:sp>
      <p:sp>
        <p:nvSpPr>
          <p:cNvPr id="1048590" name="Slide Number Placeholder 3"/>
          <p:cNvSpPr>
            <a:spLocks noGrp="1"/>
          </p:cNvSpPr>
          <p:nvPr>
            <p:ph type="sldNum" sz="quarter" idx="10"/>
          </p:nvPr>
        </p:nvSpPr>
        <p:spPr/>
        <p:txBody>
          <a:bodyPr/>
          <a:p>
            <a:fld id="{52BC008A-6663-4A1F-B9BE-707EBA712763}"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30" name=""/>
        <p:cNvGrpSpPr/>
        <p:nvPr/>
      </p:nvGrpSpPr>
      <p:grpSpPr>
        <a:xfrm>
          <a:off x="0" y="0"/>
          <a:ext cx="0" cy="0"/>
          <a:chOff x="0" y="0"/>
          <a:chExt cx="0" cy="0"/>
        </a:xfrm>
      </p:grpSpPr>
      <p:sp>
        <p:nvSpPr>
          <p:cNvPr id="1048598" name="Slide Image Placeholder 1"/>
          <p:cNvSpPr>
            <a:spLocks noChangeAspect="1" noRot="1" noGrp="1"/>
          </p:cNvSpPr>
          <p:nvPr>
            <p:ph type="sldImg"/>
          </p:nvPr>
        </p:nvSpPr>
        <p:spPr/>
      </p:sp>
      <p:sp>
        <p:nvSpPr>
          <p:cNvPr id="1048599" name="Notes Placeholder 2"/>
          <p:cNvSpPr>
            <a:spLocks noGrp="1"/>
          </p:cNvSpPr>
          <p:nvPr>
            <p:ph type="body" idx="1"/>
          </p:nvPr>
        </p:nvSpPr>
        <p:spPr/>
        <p:txBody>
          <a:bodyPr>
            <a:normAutofit/>
          </a:bodyPr>
          <a:p>
            <a:r>
              <a:rPr dirty="0" lang="en-US" smtClean="0"/>
              <a:t>1.Page 2</a:t>
            </a:r>
          </a:p>
          <a:p>
            <a:r>
              <a:rPr dirty="0" lang="en-US" smtClean="0"/>
              <a:t>Airbus would view Boeing’s move as market niche strategy for which Boeing would need to produce unique products</a:t>
            </a:r>
            <a:r>
              <a:rPr baseline="0" dirty="0" lang="en-US" smtClean="0"/>
              <a:t> based in customer needs. On the other hand Boeing would view Airbus’ move as a differential strategy in which Airbus would make their products more attractive and different from those of the competitor.</a:t>
            </a:r>
            <a:endParaRPr dirty="0" lang="en-US" smtClean="0"/>
          </a:p>
        </p:txBody>
      </p:sp>
      <p:sp>
        <p:nvSpPr>
          <p:cNvPr id="1048600" name="Slide Number Placeholder 3"/>
          <p:cNvSpPr>
            <a:spLocks noGrp="1"/>
          </p:cNvSpPr>
          <p:nvPr>
            <p:ph type="sldNum" sz="quarter" idx="10"/>
          </p:nvPr>
        </p:nvSpPr>
        <p:spPr/>
        <p:txBody>
          <a:bodyPr/>
          <a:p>
            <a:fld id="{52BC008A-6663-4A1F-B9BE-707EBA712763}"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03" name="Slide Image Placeholder 1"/>
          <p:cNvSpPr>
            <a:spLocks noChangeAspect="1" noRot="1" noGrp="1"/>
          </p:cNvSpPr>
          <p:nvPr>
            <p:ph type="sldImg"/>
          </p:nvPr>
        </p:nvSpPr>
        <p:spPr/>
      </p:sp>
      <p:sp>
        <p:nvSpPr>
          <p:cNvPr id="1048604" name="Notes Placeholder 2"/>
          <p:cNvSpPr>
            <a:spLocks noGrp="1"/>
          </p:cNvSpPr>
          <p:nvPr>
            <p:ph type="body" idx="1"/>
          </p:nvPr>
        </p:nvSpPr>
        <p:spPr/>
        <p:txBody>
          <a:bodyPr/>
          <a:p>
            <a:r>
              <a:rPr dirty="0" lang="en-US" smtClean="0"/>
              <a:t>2.Competitive </a:t>
            </a:r>
            <a:r>
              <a:rPr dirty="0" lang="en-US"/>
              <a:t>move: </a:t>
            </a:r>
            <a:r>
              <a:rPr dirty="0" lang="en-US" smtClean="0"/>
              <a:t>Innovation-</a:t>
            </a:r>
            <a:r>
              <a:rPr baseline="0" dirty="0" lang="en-US" smtClean="0"/>
              <a:t> it was a differential strategy meant to give airbus a competitive advantage over Boeing by creating a jet that was different and meets the needs and demands of the customers. (pg 1)</a:t>
            </a:r>
            <a:endParaRPr dirty="0" lang="en-US"/>
          </a:p>
          <a:p>
            <a:endParaRPr dirty="0" lang="en-US"/>
          </a:p>
          <a:p>
            <a:endParaRPr dirty="0" lang="en-US"/>
          </a:p>
          <a:p>
            <a:r>
              <a:rPr dirty="0" lang="en-US"/>
              <a:t>3: Boeing could not retaliate fast enough to Airbus model due to poor industrial models and falling </a:t>
            </a:r>
            <a:r>
              <a:rPr dirty="0" lang="en-US" smtClean="0"/>
              <a:t>budget (Pg 5) .</a:t>
            </a:r>
          </a:p>
          <a:p>
            <a:endParaRPr dirty="0" lang="en-US" smtClean="0"/>
          </a:p>
          <a:p>
            <a:endParaRPr dirty="0" lang="en-US" smtClean="0"/>
          </a:p>
          <a:p>
            <a:r>
              <a:rPr dirty="0" lang="en-US" smtClean="0"/>
              <a:t>4.</a:t>
            </a:r>
            <a:r>
              <a:rPr baseline="0" dirty="0" lang="en-US" smtClean="0"/>
              <a:t> Because Airbus did not receive much stockowners’ funding and still relied on creditors in the capital market whom among them were Boeing (Pg 5)</a:t>
            </a:r>
            <a:endParaRPr dirty="0" lang="en-US"/>
          </a:p>
        </p:txBody>
      </p:sp>
      <p:sp>
        <p:nvSpPr>
          <p:cNvPr id="1048605" name="Slide Number Placeholder 3"/>
          <p:cNvSpPr>
            <a:spLocks noGrp="1"/>
          </p:cNvSpPr>
          <p:nvPr>
            <p:ph type="sldNum" sz="quarter" idx="5"/>
          </p:nvPr>
        </p:nvSpPr>
        <p:spPr/>
        <p:txBody>
          <a:bodyPr/>
          <a:p>
            <a:fld id="{52BC008A-6663-4A1F-B9BE-707EBA712763}" type="slidenum">
              <a:rPr lang="en-US" smtClean="0"/>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36" name=""/>
        <p:cNvGrpSpPr/>
        <p:nvPr/>
      </p:nvGrpSpPr>
      <p:grpSpPr>
        <a:xfrm>
          <a:off x="0" y="0"/>
          <a:ext cx="0" cy="0"/>
          <a:chOff x="0" y="0"/>
          <a:chExt cx="0" cy="0"/>
        </a:xfrm>
      </p:grpSpPr>
      <p:sp>
        <p:nvSpPr>
          <p:cNvPr id="1048608" name="Slide Image Placeholder 1"/>
          <p:cNvSpPr>
            <a:spLocks noChangeAspect="1" noRot="1" noGrp="1"/>
          </p:cNvSpPr>
          <p:nvPr>
            <p:ph type="sldImg"/>
          </p:nvPr>
        </p:nvSpPr>
        <p:spPr/>
      </p:sp>
      <p:sp>
        <p:nvSpPr>
          <p:cNvPr id="1048609" name="Notes Placeholder 2"/>
          <p:cNvSpPr>
            <a:spLocks noGrp="1"/>
          </p:cNvSpPr>
          <p:nvPr>
            <p:ph type="body" idx="1"/>
          </p:nvPr>
        </p:nvSpPr>
        <p:spPr/>
        <p:txBody>
          <a:bodyPr>
            <a:normAutofit/>
          </a:bodyPr>
          <a:p>
            <a:r>
              <a:rPr dirty="0" lang="en-US" smtClean="0"/>
              <a:t>5. The</a:t>
            </a:r>
            <a:r>
              <a:rPr baseline="0" dirty="0" lang="en-US" smtClean="0"/>
              <a:t> change of CEO meant a great threat in terms of competition to the Airbus company and that Boeing was out to challenge their critics. (pg 7).</a:t>
            </a:r>
          </a:p>
          <a:p>
            <a:endParaRPr baseline="0" dirty="0" lang="en-US" smtClean="0"/>
          </a:p>
          <a:p>
            <a:endParaRPr baseline="0" dirty="0" lang="en-US" smtClean="0"/>
          </a:p>
          <a:p>
            <a:r>
              <a:rPr baseline="0" dirty="0" lang="en-US" smtClean="0"/>
              <a:t>6. This was a cost leadership move which would mean serving customers at friendly prices while making profits with low cost productions; what the competitors cannot match and offer. At the same time ensuring the quality is maintained. (Pg 4)</a:t>
            </a:r>
            <a:endParaRPr dirty="0" lang="en-US"/>
          </a:p>
        </p:txBody>
      </p:sp>
      <p:sp>
        <p:nvSpPr>
          <p:cNvPr id="1048610" name="Slide Number Placeholder 3"/>
          <p:cNvSpPr>
            <a:spLocks noGrp="1"/>
          </p:cNvSpPr>
          <p:nvPr>
            <p:ph type="sldNum" sz="quarter" idx="10"/>
          </p:nvPr>
        </p:nvSpPr>
        <p:spPr/>
        <p:txBody>
          <a:bodyPr/>
          <a:p>
            <a:fld id="{52BC008A-6663-4A1F-B9BE-707EBA712763}"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1048613" name="Slide Image Placeholder 1"/>
          <p:cNvSpPr>
            <a:spLocks noChangeAspect="1" noRot="1" noGrp="1"/>
          </p:cNvSpPr>
          <p:nvPr>
            <p:ph type="sldImg"/>
          </p:nvPr>
        </p:nvSpPr>
        <p:spPr/>
      </p:sp>
      <p:sp>
        <p:nvSpPr>
          <p:cNvPr id="1048614" name="Notes Placeholder 2"/>
          <p:cNvSpPr>
            <a:spLocks noGrp="1"/>
          </p:cNvSpPr>
          <p:nvPr>
            <p:ph type="body" idx="1"/>
          </p:nvPr>
        </p:nvSpPr>
        <p:spPr/>
        <p:txBody>
          <a:bodyPr>
            <a:normAutofit/>
          </a:bodyPr>
          <a:p>
            <a:pPr indent="-228600" marL="228600">
              <a:buAutoNum type="arabicPeriod" startAt="7"/>
            </a:pPr>
            <a:r>
              <a:rPr dirty="0" lang="en-US" smtClean="0"/>
              <a:t>Dominance was attributed to Boeing’s continuous innovation and had large capacity and extended range versions of planes hence offered a range</a:t>
            </a:r>
            <a:r>
              <a:rPr baseline="0" dirty="0" lang="en-US" smtClean="0"/>
              <a:t> of products to its customers. (Pg 5)</a:t>
            </a:r>
          </a:p>
          <a:p>
            <a:pPr indent="-228600" marL="228600">
              <a:buAutoNum type="arabicPeriod" startAt="7"/>
            </a:pPr>
            <a:endParaRPr baseline="0" dirty="0" lang="en-US" smtClean="0"/>
          </a:p>
          <a:p>
            <a:pPr indent="-228600" marL="228600">
              <a:buAutoNum type="arabicPeriod" startAt="7"/>
            </a:pPr>
            <a:endParaRPr baseline="0" dirty="0" lang="en-US" smtClean="0"/>
          </a:p>
          <a:p>
            <a:pPr indent="-228600" marL="228600">
              <a:buAutoNum type="arabicPeriod" startAt="7"/>
            </a:pPr>
            <a:r>
              <a:rPr baseline="0" dirty="0" lang="en-US" smtClean="0"/>
              <a:t>Airbus had plotted on using attractive products to acquire airline customers. For instance the development of commonalities like standardized parts and technology which could be very hard to penetrate by the competitor. This commonalities would be cost effective to Airbus compared to Boeing considering the number of plains they owned. (Pg 5)</a:t>
            </a:r>
          </a:p>
          <a:p>
            <a:pPr indent="-228600" marL="228600">
              <a:buAutoNum type="arabicPeriod" startAt="7"/>
            </a:pPr>
            <a:endParaRPr baseline="0" dirty="0" lang="en-US" smtClean="0"/>
          </a:p>
          <a:p>
            <a:pPr indent="-228600" marL="228600">
              <a:buAutoNum type="arabicPeriod" startAt="7"/>
            </a:pPr>
            <a:endParaRPr dirty="0" lang="en-US" smtClean="0"/>
          </a:p>
          <a:p>
            <a:pPr indent="-228600" marL="228600">
              <a:buAutoNum type="arabicPeriod" startAt="7"/>
            </a:pPr>
            <a:r>
              <a:rPr dirty="0" lang="en-US" smtClean="0"/>
              <a:t>The</a:t>
            </a:r>
            <a:r>
              <a:rPr baseline="0" dirty="0" lang="en-US" smtClean="0"/>
              <a:t>se strategic alliances gave Boeing an upper hand because it prevented Airbus from partnering with the companies that Boeing had already partnered with. For this reason Boeing would see its proposal budgets going through. </a:t>
            </a:r>
            <a:r>
              <a:rPr dirty="0" lang="en-US" smtClean="0"/>
              <a:t>(Pg 8)</a:t>
            </a:r>
            <a:endParaRPr dirty="0" lang="en-US"/>
          </a:p>
        </p:txBody>
      </p:sp>
      <p:sp>
        <p:nvSpPr>
          <p:cNvPr id="1048615" name="Slide Number Placeholder 3"/>
          <p:cNvSpPr>
            <a:spLocks noGrp="1"/>
          </p:cNvSpPr>
          <p:nvPr>
            <p:ph type="sldNum" sz="quarter" idx="10"/>
          </p:nvPr>
        </p:nvSpPr>
        <p:spPr/>
        <p:txBody>
          <a:bodyPr/>
          <a:p>
            <a:fld id="{52BC008A-6663-4A1F-B9BE-707EBA712763}" type="slidenum">
              <a:rPr lang="en-US" smtClean="0"/>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42" name=""/>
        <p:cNvGrpSpPr/>
        <p:nvPr/>
      </p:nvGrpSpPr>
      <p:grpSpPr>
        <a:xfrm>
          <a:off x="0" y="0"/>
          <a:ext cx="0" cy="0"/>
          <a:chOff x="0" y="0"/>
          <a:chExt cx="0" cy="0"/>
        </a:xfrm>
      </p:grpSpPr>
      <p:sp>
        <p:nvSpPr>
          <p:cNvPr id="1048618" name="Slide Image Placeholder 1"/>
          <p:cNvSpPr>
            <a:spLocks noChangeAspect="1" noRot="1" noGrp="1"/>
          </p:cNvSpPr>
          <p:nvPr>
            <p:ph type="sldImg"/>
          </p:nvPr>
        </p:nvSpPr>
        <p:spPr/>
      </p:sp>
      <p:sp>
        <p:nvSpPr>
          <p:cNvPr id="1048619" name="Notes Placeholder 2"/>
          <p:cNvSpPr>
            <a:spLocks noGrp="1"/>
          </p:cNvSpPr>
          <p:nvPr>
            <p:ph type="body" idx="1"/>
          </p:nvPr>
        </p:nvSpPr>
        <p:spPr/>
        <p:txBody>
          <a:bodyPr>
            <a:normAutofit/>
          </a:bodyPr>
          <a:p>
            <a:r>
              <a:rPr dirty="0" lang="en-US" smtClean="0"/>
              <a:t>10. The</a:t>
            </a:r>
            <a:r>
              <a:rPr baseline="0" dirty="0" lang="en-US" smtClean="0"/>
              <a:t> cooperation would be characterized as a merger (pg 6)</a:t>
            </a:r>
            <a:endParaRPr dirty="0" lang="en-US" smtClean="0"/>
          </a:p>
          <a:p>
            <a:endParaRPr dirty="0" lang="en-US" smtClean="0"/>
          </a:p>
          <a:p>
            <a:endParaRPr dirty="0" lang="en-US" smtClean="0"/>
          </a:p>
          <a:p>
            <a:r>
              <a:rPr dirty="0" lang="en-US" smtClean="0"/>
              <a:t>11. The rationale</a:t>
            </a:r>
            <a:r>
              <a:rPr baseline="0" dirty="0" lang="en-US" smtClean="0"/>
              <a:t> was the very large risk that the </a:t>
            </a:r>
            <a:r>
              <a:rPr baseline="0" dirty="0" lang="en-US" smtClean="0"/>
              <a:t>market represented which included high capital investment required and limited number of landings and take-offs which were attributed to crowded airports (page </a:t>
            </a:r>
            <a:r>
              <a:rPr baseline="0" dirty="0" lang="en-US" smtClean="0"/>
              <a:t>6).</a:t>
            </a:r>
          </a:p>
          <a:p>
            <a:pPr>
              <a:buFont typeface="Arial" pitchFamily="34" charset="0"/>
              <a:buNone/>
            </a:pPr>
            <a:endParaRPr baseline="0" dirty="0" lang="en-US" smtClean="0"/>
          </a:p>
          <a:p>
            <a:pPr>
              <a:buFont typeface="Arial" pitchFamily="34" charset="0"/>
              <a:buNone/>
            </a:pPr>
            <a:endParaRPr baseline="0" dirty="0" lang="en-US" smtClean="0"/>
          </a:p>
          <a:p>
            <a:pPr algn="l">
              <a:buFont typeface="Arial" pitchFamily="34" charset="0"/>
              <a:buNone/>
            </a:pPr>
            <a:r>
              <a:rPr baseline="0" dirty="0" lang="en-US" smtClean="0"/>
              <a:t>12. Boeing did want to still be the dominant company in the market despite the alliance with reasons being</a:t>
            </a:r>
          </a:p>
          <a:p>
            <a:pPr algn="l">
              <a:buFont typeface="Arial" pitchFamily="34" charset="0"/>
              <a:buChar char="•"/>
            </a:pPr>
            <a:r>
              <a:rPr baseline="0" dirty="0" lang="en-US" smtClean="0"/>
              <a:t>insufficient market demand for the projected large capacity airplanes (page 6). </a:t>
            </a:r>
          </a:p>
          <a:p>
            <a:pPr algn="l">
              <a:buFont typeface="Arial" pitchFamily="34" charset="0"/>
              <a:buChar char="•"/>
            </a:pPr>
            <a:r>
              <a:rPr baseline="0" dirty="0" lang="en-US" smtClean="0"/>
              <a:t>shift of interest from developing the 747 new version to develop the 777 family of planes which was not in the intension for the alliance (pg 6). </a:t>
            </a:r>
          </a:p>
          <a:p>
            <a:pPr algn="l">
              <a:buFont typeface="Arial" pitchFamily="34" charset="0"/>
              <a:buChar char="•"/>
            </a:pPr>
            <a:r>
              <a:rPr baseline="0" dirty="0" lang="en-US" smtClean="0"/>
              <a:t>as strategy to prevent the building of passenger jet with less that 600 passenger capacity that would compete the sales of their own 420 seats 747-400 jet (pg 7).</a:t>
            </a:r>
          </a:p>
          <a:p>
            <a:pPr algn="l">
              <a:buFont typeface="Arial" pitchFamily="34" charset="0"/>
              <a:buChar char="•"/>
            </a:pPr>
            <a:r>
              <a:rPr baseline="0" dirty="0" lang="en-US" smtClean="0"/>
              <a:t>A need to continue dominating the market</a:t>
            </a:r>
          </a:p>
          <a:p>
            <a:pPr algn="l">
              <a:buFont typeface="Arial" pitchFamily="34" charset="0"/>
              <a:buNone/>
            </a:pPr>
            <a:endParaRPr baseline="0" dirty="0" lang="en-US" smtClean="0"/>
          </a:p>
          <a:p>
            <a:pPr algn="l">
              <a:buFont typeface="Arial" pitchFamily="34" charset="0"/>
              <a:buNone/>
            </a:pPr>
            <a:endParaRPr baseline="0" dirty="0" lang="en-US" smtClean="0"/>
          </a:p>
          <a:p>
            <a:pPr algn="l">
              <a:buFont typeface="Arial" pitchFamily="34" charset="0"/>
              <a:buChar char="•"/>
            </a:pPr>
            <a:r>
              <a:rPr baseline="0" dirty="0" lang="en-US" smtClean="0"/>
              <a:t>The interpretation of Airbus would be that Boeing wanted to still be the </a:t>
            </a:r>
            <a:r>
              <a:rPr baseline="0" dirty="0" lang="en-US" err="1" smtClean="0"/>
              <a:t>dorminant</a:t>
            </a:r>
            <a:r>
              <a:rPr baseline="0" dirty="0" lang="en-US" smtClean="0"/>
              <a:t> players despite an alliance between them.  </a:t>
            </a:r>
            <a:endParaRPr dirty="0" lang="en-US"/>
          </a:p>
        </p:txBody>
      </p:sp>
      <p:sp>
        <p:nvSpPr>
          <p:cNvPr id="1048620" name="Slide Number Placeholder 3"/>
          <p:cNvSpPr>
            <a:spLocks noGrp="1"/>
          </p:cNvSpPr>
          <p:nvPr>
            <p:ph type="sldNum" sz="quarter" idx="10"/>
          </p:nvPr>
        </p:nvSpPr>
        <p:spPr/>
        <p:txBody>
          <a:bodyPr/>
          <a:p>
            <a:fld id="{52BC008A-6663-4A1F-B9BE-707EBA712763}" type="slidenum">
              <a:rPr lang="en-US" smtClean="0"/>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45" name=""/>
        <p:cNvGrpSpPr/>
        <p:nvPr/>
      </p:nvGrpSpPr>
      <p:grpSpPr>
        <a:xfrm>
          <a:off x="0" y="0"/>
          <a:ext cx="0" cy="0"/>
          <a:chOff x="0" y="0"/>
          <a:chExt cx="0" cy="0"/>
        </a:xfrm>
      </p:grpSpPr>
      <p:sp>
        <p:nvSpPr>
          <p:cNvPr id="1048623" name="Slide Image Placeholder 1"/>
          <p:cNvSpPr>
            <a:spLocks noChangeAspect="1" noRot="1" noGrp="1"/>
          </p:cNvSpPr>
          <p:nvPr>
            <p:ph type="sldImg"/>
          </p:nvPr>
        </p:nvSpPr>
        <p:spPr/>
      </p:sp>
      <p:sp>
        <p:nvSpPr>
          <p:cNvPr id="1048624" name="Notes Placeholder 2"/>
          <p:cNvSpPr>
            <a:spLocks noGrp="1"/>
          </p:cNvSpPr>
          <p:nvPr>
            <p:ph type="body" idx="1"/>
          </p:nvPr>
        </p:nvSpPr>
        <p:spPr/>
        <p:txBody>
          <a:bodyPr>
            <a:normAutofit/>
          </a:bodyPr>
          <a:p>
            <a:r>
              <a:rPr dirty="0" lang="en-US" smtClean="0"/>
              <a:t>13. I</a:t>
            </a:r>
            <a:r>
              <a:rPr baseline="0" dirty="0" lang="en-US" smtClean="0"/>
              <a:t> can conclude that Boeing was very determined with bringing into market large capacity jets and extending the range of versions in their existing planes through continuous innovations. (pg 4).</a:t>
            </a:r>
          </a:p>
          <a:p>
            <a:endParaRPr baseline="0" dirty="0" lang="en-US" smtClean="0"/>
          </a:p>
          <a:p>
            <a:endParaRPr baseline="0" dirty="0" lang="en-US" smtClean="0"/>
          </a:p>
          <a:p>
            <a:r>
              <a:rPr baseline="0" dirty="0" lang="en-US" smtClean="0"/>
              <a:t>14. Since Boeing's sales was a subject to competition, they had to look for means to take this away from their competitor through increased profits with reduced costs and increasing market share by charging lower prices (pg 4). The type of competitive move was a cost leadership strategy.</a:t>
            </a:r>
          </a:p>
          <a:p>
            <a:endParaRPr baseline="0" dirty="0" lang="en-US" smtClean="0"/>
          </a:p>
          <a:p>
            <a:endParaRPr baseline="0" dirty="0" lang="en-US" smtClean="0"/>
          </a:p>
          <a:p>
            <a:r>
              <a:rPr baseline="0" dirty="0" lang="en-US" smtClean="0"/>
              <a:t>15. Airbus expressed commitment by announcing that they were going to stick to their planned $8 billion investment (pg 8). They should read this as a strategy that Boeing was using to scare them off the market considering that Boeing went ahead to sign other mergers with other companies as well studying the market for the large capacity planes (Pg9).</a:t>
            </a:r>
          </a:p>
          <a:p>
            <a:endParaRPr baseline="0" dirty="0" lang="en-US" smtClean="0"/>
          </a:p>
          <a:p>
            <a:r>
              <a:rPr baseline="0" dirty="0" lang="en-US" smtClean="0"/>
              <a:t> </a:t>
            </a:r>
          </a:p>
        </p:txBody>
      </p:sp>
      <p:sp>
        <p:nvSpPr>
          <p:cNvPr id="1048625" name="Slide Number Placeholder 3"/>
          <p:cNvSpPr>
            <a:spLocks noGrp="1"/>
          </p:cNvSpPr>
          <p:nvPr>
            <p:ph type="sldNum" sz="quarter" idx="10"/>
          </p:nvPr>
        </p:nvSpPr>
        <p:spPr/>
        <p:txBody>
          <a:bodyPr/>
          <a:p>
            <a:fld id="{52BC008A-6663-4A1F-B9BE-707EBA712763}" type="slidenum">
              <a:rPr lang="en-US" smtClean="0"/>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48" name=""/>
        <p:cNvGrpSpPr/>
        <p:nvPr/>
      </p:nvGrpSpPr>
      <p:grpSpPr>
        <a:xfrm>
          <a:off x="0" y="0"/>
          <a:ext cx="0" cy="0"/>
          <a:chOff x="0" y="0"/>
          <a:chExt cx="0" cy="0"/>
        </a:xfrm>
      </p:grpSpPr>
      <p:sp>
        <p:nvSpPr>
          <p:cNvPr id="1048628" name="Slide Image Placeholder 1"/>
          <p:cNvSpPr>
            <a:spLocks noChangeAspect="1" noRot="1" noGrp="1"/>
          </p:cNvSpPr>
          <p:nvPr>
            <p:ph type="sldImg"/>
          </p:nvPr>
        </p:nvSpPr>
        <p:spPr/>
      </p:sp>
      <p:sp>
        <p:nvSpPr>
          <p:cNvPr id="1048629" name="Notes Placeholder 2"/>
          <p:cNvSpPr>
            <a:spLocks noGrp="1"/>
          </p:cNvSpPr>
          <p:nvPr>
            <p:ph type="body" idx="1"/>
          </p:nvPr>
        </p:nvSpPr>
        <p:spPr/>
        <p:txBody>
          <a:bodyPr>
            <a:normAutofit/>
          </a:bodyPr>
          <a:p>
            <a:r>
              <a:rPr dirty="0" lang="en-US" smtClean="0"/>
              <a:t>16. (Pg 7). Boeing</a:t>
            </a:r>
            <a:r>
              <a:rPr baseline="0" dirty="0" lang="en-US" smtClean="0"/>
              <a:t> is hinting at differentiation strategy for which their products would be made more attractive and different from those of the competitor Airbus.</a:t>
            </a:r>
          </a:p>
          <a:p>
            <a:endParaRPr baseline="0" dirty="0" lang="en-US" smtClean="0"/>
          </a:p>
          <a:p>
            <a:endParaRPr baseline="0" dirty="0" lang="en-US" smtClean="0"/>
          </a:p>
          <a:p>
            <a:r>
              <a:rPr baseline="0" dirty="0" lang="en-US" smtClean="0"/>
              <a:t>17.  (Pg 9) airbus was now planning an investment of $10 billion or more to show how committed they were. </a:t>
            </a:r>
            <a:endParaRPr dirty="0" lang="en-US"/>
          </a:p>
        </p:txBody>
      </p:sp>
      <p:sp>
        <p:nvSpPr>
          <p:cNvPr id="1048630" name="Slide Number Placeholder 3"/>
          <p:cNvSpPr>
            <a:spLocks noGrp="1"/>
          </p:cNvSpPr>
          <p:nvPr>
            <p:ph type="sldNum" sz="quarter" idx="10"/>
          </p:nvPr>
        </p:nvSpPr>
        <p:spPr/>
        <p:txBody>
          <a:bodyPr/>
          <a:p>
            <a:fld id="{52BC008A-6663-4A1F-B9BE-707EBA712763}" type="slidenum">
              <a:rPr lang="en-US" smtClean="0"/>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51" name=""/>
        <p:cNvGrpSpPr/>
        <p:nvPr/>
      </p:nvGrpSpPr>
      <p:grpSpPr>
        <a:xfrm>
          <a:off x="0" y="0"/>
          <a:ext cx="0" cy="0"/>
          <a:chOff x="0" y="0"/>
          <a:chExt cx="0" cy="0"/>
        </a:xfrm>
      </p:grpSpPr>
      <p:sp>
        <p:nvSpPr>
          <p:cNvPr id="1048633" name="Slide Image Placeholder 1"/>
          <p:cNvSpPr>
            <a:spLocks noChangeAspect="1" noRot="1" noGrp="1"/>
          </p:cNvSpPr>
          <p:nvPr>
            <p:ph type="sldImg"/>
          </p:nvPr>
        </p:nvSpPr>
        <p:spPr/>
      </p:sp>
      <p:sp>
        <p:nvSpPr>
          <p:cNvPr id="1048634" name="Notes Placeholder 2"/>
          <p:cNvSpPr>
            <a:spLocks noGrp="1"/>
          </p:cNvSpPr>
          <p:nvPr>
            <p:ph type="body" idx="1"/>
          </p:nvPr>
        </p:nvSpPr>
        <p:spPr/>
        <p:txBody>
          <a:bodyPr>
            <a:normAutofit/>
          </a:bodyPr>
          <a:p>
            <a:r>
              <a:rPr baseline="0" dirty="0" lang="en-US" smtClean="0"/>
              <a:t>18. Boeing made this announcement because they wanted to make their product unique to satisfy the needs of the customers so that the competitors would be scared to join that particular market therefore little competition.  This was a competitive move by Boeing. (Pg 9).
19. (pg 10) Boeing had now reali
.zed that A380 was now real coming and they had no reason to put in competitive efforts to make their competitors shy off from the market since demand for the advanced airplanes was becoming eminent. This prompted them to develop the 747-x stretch. This was a market signal.</a:t>
            </a:r>
            <a:endParaRPr baseline="0" dirty="0" lang="en-US" smtClean="0"/>
          </a:p>
        </p:txBody>
      </p:sp>
      <p:sp>
        <p:nvSpPr>
          <p:cNvPr id="1048635" name="Slide Number Placeholder 3"/>
          <p:cNvSpPr>
            <a:spLocks noGrp="1"/>
          </p:cNvSpPr>
          <p:nvPr>
            <p:ph type="sldNum" sz="quarter" idx="10"/>
          </p:nvPr>
        </p:nvSpPr>
        <p:spPr/>
        <p:txBody>
          <a:bodyPr/>
          <a:p>
            <a:fld id="{52BC008A-6663-4A1F-B9BE-707EBA712763}" type="slidenum">
              <a:rPr lang="en-US" smtClean="0"/>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23" name=""/>
        <p:cNvGrpSpPr/>
        <p:nvPr/>
      </p:nvGrpSpPr>
      <p:grpSpPr>
        <a:xfrm>
          <a:off x="0" y="0"/>
          <a:ext cx="0" cy="0"/>
          <a:chOff x="0" y="0"/>
          <a:chExt cx="0" cy="0"/>
        </a:xfrm>
      </p:grpSpPr>
      <p:sp>
        <p:nvSpPr>
          <p:cNvPr id="1048581" name="Title 1"/>
          <p:cNvSpPr>
            <a:spLocks noGrp="1"/>
          </p:cNvSpPr>
          <p:nvPr>
            <p:ph type="ctrTitle"/>
          </p:nvPr>
        </p:nvSpPr>
        <p:spPr>
          <a:xfrm>
            <a:off x="685800" y="2130425"/>
            <a:ext cx="7772400" cy="1470025"/>
          </a:xfrm>
        </p:spPr>
        <p:txBody>
          <a:bodyPr/>
          <a:p>
            <a:r>
              <a:rPr lang="en-US"/>
              <a:t>Click to edit Master title style</a:t>
            </a:r>
          </a:p>
        </p:txBody>
      </p:sp>
      <p:sp>
        <p:nvSpPr>
          <p:cNvPr id="1048582" name="Subtitle 2"/>
          <p:cNvSpPr>
            <a:spLocks noGrp="1"/>
          </p:cNvSpPr>
          <p:nvPr>
            <p:ph type="subTitle" idx="1"/>
          </p:nvPr>
        </p:nvSpPr>
        <p:spPr>
          <a:xfrm>
            <a:off x="1371600" y="3886200"/>
            <a:ext cx="6400800" cy="1752600"/>
          </a:xfrm>
        </p:spPr>
        <p:txBody>
          <a:bodyPr/>
          <a:lstStyle>
            <a:lvl1pPr algn="ctr" indent="0" marL="0">
              <a:buNone/>
              <a:defRPr>
                <a:solidFill>
                  <a:schemeClr val="tx1">
                    <a:tint val="75000"/>
                  </a:schemeClr>
                </a:solidFill>
              </a:defRPr>
            </a:lvl1pPr>
            <a:lvl2pPr algn="ctr" indent="0" marL="457200">
              <a:buNone/>
              <a:defRPr>
                <a:solidFill>
                  <a:schemeClr val="tx1">
                    <a:tint val="75000"/>
                  </a:schemeClr>
                </a:solidFill>
              </a:defRPr>
            </a:lvl2pPr>
            <a:lvl3pPr algn="ctr" indent="0" marL="914400">
              <a:buNone/>
              <a:defRPr>
                <a:solidFill>
                  <a:schemeClr val="tx1">
                    <a:tint val="75000"/>
                  </a:schemeClr>
                </a:solidFill>
              </a:defRPr>
            </a:lvl3pPr>
            <a:lvl4pPr algn="ctr" indent="0" marL="1371600">
              <a:buNone/>
              <a:defRPr>
                <a:solidFill>
                  <a:schemeClr val="tx1">
                    <a:tint val="75000"/>
                  </a:schemeClr>
                </a:solidFill>
              </a:defRPr>
            </a:lvl4pPr>
            <a:lvl5pPr algn="ctr" indent="0" marL="1828800">
              <a:buNone/>
              <a:defRPr>
                <a:solidFill>
                  <a:schemeClr val="tx1">
                    <a:tint val="75000"/>
                  </a:schemeClr>
                </a:solidFill>
              </a:defRPr>
            </a:lvl5pPr>
            <a:lvl6pPr algn="ctr" indent="0" marL="2286000">
              <a:buNone/>
              <a:defRPr>
                <a:solidFill>
                  <a:schemeClr val="tx1">
                    <a:tint val="75000"/>
                  </a:schemeClr>
                </a:solidFill>
              </a:defRPr>
            </a:lvl6pPr>
            <a:lvl7pPr algn="ctr" indent="0" marL="2743200">
              <a:buNone/>
              <a:defRPr>
                <a:solidFill>
                  <a:schemeClr val="tx1">
                    <a:tint val="75000"/>
                  </a:schemeClr>
                </a:solidFill>
              </a:defRPr>
            </a:lvl7pPr>
            <a:lvl8pPr algn="ctr" indent="0" marL="3200400">
              <a:buNone/>
              <a:defRPr>
                <a:solidFill>
                  <a:schemeClr val="tx1">
                    <a:tint val="75000"/>
                  </a:schemeClr>
                </a:solidFill>
              </a:defRPr>
            </a:lvl8pPr>
            <a:lvl9pPr algn="ctr" indent="0" marL="3657600">
              <a:buNone/>
              <a:defRPr>
                <a:solidFill>
                  <a:schemeClr val="tx1">
                    <a:tint val="75000"/>
                  </a:schemeClr>
                </a:solidFill>
              </a:defRPr>
            </a:lvl9pPr>
          </a:lstStyle>
          <a:p>
            <a:r>
              <a:rPr lang="en-US"/>
              <a:t>Click to edit Master subtitle style</a:t>
            </a:r>
          </a:p>
        </p:txBody>
      </p:sp>
      <p:sp>
        <p:nvSpPr>
          <p:cNvPr id="1048583" name="Date Placeholder 3"/>
          <p:cNvSpPr>
            <a:spLocks noGrp="1"/>
          </p:cNvSpPr>
          <p:nvPr>
            <p:ph type="dt" sz="half" idx="10"/>
          </p:nvPr>
        </p:nvSpPr>
        <p:spPr/>
        <p:txBody>
          <a:bodyPr/>
          <a:p>
            <a:fld id="{378309A0-A1B8-4398-99BA-AE2E268592FE}" type="datetimeFigureOut">
              <a:rPr lang="en-US" smtClean="0"/>
              <a:t>2/25/2021</a:t>
            </a:fld>
            <a:endParaRPr lang="en-US"/>
          </a:p>
        </p:txBody>
      </p:sp>
      <p:sp>
        <p:nvSpPr>
          <p:cNvPr id="1048584" name="Footer Placeholder 4"/>
          <p:cNvSpPr>
            <a:spLocks noGrp="1"/>
          </p:cNvSpPr>
          <p:nvPr>
            <p:ph type="ftr" sz="quarter" idx="11"/>
          </p:nvPr>
        </p:nvSpPr>
        <p:spPr/>
        <p:txBody>
          <a:bodyPr/>
          <a:p>
            <a:endParaRPr lang="en-US"/>
          </a:p>
        </p:txBody>
      </p:sp>
      <p:sp>
        <p:nvSpPr>
          <p:cNvPr id="1048585" name="Slide Number Placeholder 5"/>
          <p:cNvSpPr>
            <a:spLocks noGrp="1"/>
          </p:cNvSpPr>
          <p:nvPr>
            <p:ph type="sldNum" sz="quarter" idx="12"/>
          </p:nvPr>
        </p:nvSpPr>
        <p:spPr/>
        <p:txBody>
          <a:bodyPr/>
          <a:p>
            <a:fld id="{511C7490-49F8-41A5-AC51-60F3D36A303E}"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27" name=""/>
        <p:cNvGrpSpPr/>
        <p:nvPr/>
      </p:nvGrpSpPr>
      <p:grpSpPr>
        <a:xfrm>
          <a:off x="0" y="0"/>
          <a:ext cx="0" cy="0"/>
          <a:chOff x="0" y="0"/>
          <a:chExt cx="0" cy="0"/>
        </a:xfrm>
      </p:grpSpPr>
      <p:sp>
        <p:nvSpPr>
          <p:cNvPr id="1048591" name="Title 1"/>
          <p:cNvSpPr>
            <a:spLocks noGrp="1"/>
          </p:cNvSpPr>
          <p:nvPr>
            <p:ph type="title"/>
          </p:nvPr>
        </p:nvSpPr>
        <p:spPr/>
        <p:txBody>
          <a:bodyPr/>
          <a:p>
            <a:r>
              <a:rPr lang="en-US"/>
              <a:t>Click to edit Master title style</a:t>
            </a:r>
          </a:p>
        </p:txBody>
      </p:sp>
      <p:sp>
        <p:nvSpPr>
          <p:cNvPr id="1048592" name="Content Placeholder 2"/>
          <p:cNvSpPr>
            <a:spLocks noGrp="1"/>
          </p:cNvSpPr>
          <p:nvPr>
            <p:ph idx="1"/>
          </p:nvPr>
        </p:nvSpPr>
        <p:spPr/>
        <p:txBody>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593" name="Date Placeholder 3"/>
          <p:cNvSpPr>
            <a:spLocks noGrp="1"/>
          </p:cNvSpPr>
          <p:nvPr>
            <p:ph type="dt" sz="half" idx="10"/>
          </p:nvPr>
        </p:nvSpPr>
        <p:spPr/>
        <p:txBody>
          <a:bodyPr/>
          <a:p>
            <a:fld id="{378309A0-A1B8-4398-99BA-AE2E268592FE}" type="datetimeFigureOut">
              <a:rPr lang="en-US" smtClean="0"/>
              <a:t>2/25/2021</a:t>
            </a:fld>
            <a:endParaRPr lang="en-US"/>
          </a:p>
        </p:txBody>
      </p:sp>
      <p:sp>
        <p:nvSpPr>
          <p:cNvPr id="1048594" name="Footer Placeholder 4"/>
          <p:cNvSpPr>
            <a:spLocks noGrp="1"/>
          </p:cNvSpPr>
          <p:nvPr>
            <p:ph type="ftr" sz="quarter" idx="11"/>
          </p:nvPr>
        </p:nvSpPr>
        <p:spPr/>
        <p:txBody>
          <a:bodyPr/>
          <a:p>
            <a:endParaRPr lang="en-US"/>
          </a:p>
        </p:txBody>
      </p:sp>
      <p:sp>
        <p:nvSpPr>
          <p:cNvPr id="1048595" name="Slide Number Placeholder 5"/>
          <p:cNvSpPr>
            <a:spLocks noGrp="1"/>
          </p:cNvSpPr>
          <p:nvPr>
            <p:ph type="sldNum" sz="quarter" idx="12"/>
          </p:nvPr>
        </p:nvSpPr>
        <p:spPr/>
        <p:txBody>
          <a:bodyPr/>
          <a:p>
            <a:fld id="{511C7490-49F8-41A5-AC51-60F3D36A303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56" name=""/>
        <p:cNvGrpSpPr/>
        <p:nvPr/>
      </p:nvGrpSpPr>
      <p:grpSpPr>
        <a:xfrm>
          <a:off x="0" y="0"/>
          <a:ext cx="0" cy="0"/>
          <a:chOff x="0" y="0"/>
          <a:chExt cx="0" cy="0"/>
        </a:xfrm>
      </p:grpSpPr>
      <p:sp>
        <p:nvSpPr>
          <p:cNvPr id="1048656" name="Title 1"/>
          <p:cNvSpPr>
            <a:spLocks noGrp="1"/>
          </p:cNvSpPr>
          <p:nvPr>
            <p:ph type="title"/>
          </p:nvPr>
        </p:nvSpPr>
        <p:spPr>
          <a:xfrm>
            <a:off x="722313" y="4406900"/>
            <a:ext cx="7772400" cy="1362075"/>
          </a:xfrm>
        </p:spPr>
        <p:txBody>
          <a:bodyPr anchor="t"/>
          <a:lstStyle>
            <a:lvl1pPr algn="l">
              <a:defRPr b="1" cap="all" sz="4000"/>
            </a:lvl1pPr>
          </a:lstStyle>
          <a:p>
            <a:r>
              <a:rPr lang="en-US"/>
              <a:t>Click to edit Master title style</a:t>
            </a:r>
          </a:p>
        </p:txBody>
      </p:sp>
      <p:sp>
        <p:nvSpPr>
          <p:cNvPr id="1048657" name="Text Placeholder 2"/>
          <p:cNvSpPr>
            <a:spLocks noGrp="1"/>
          </p:cNvSpPr>
          <p:nvPr>
            <p:ph type="body" idx="1"/>
          </p:nvPr>
        </p:nvSpPr>
        <p:spPr>
          <a:xfrm>
            <a:off x="722313" y="2906713"/>
            <a:ext cx="7772400" cy="1500187"/>
          </a:xfrm>
        </p:spPr>
        <p:txBody>
          <a:bodyPr anchor="b"/>
          <a:lstStyle>
            <a:lvl1pPr indent="0" marL="0">
              <a:buNone/>
              <a:defRPr sz="2000">
                <a:solidFill>
                  <a:schemeClr val="tx1">
                    <a:tint val="75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a:t>Click to edit Master text styles</a:t>
            </a:r>
          </a:p>
        </p:txBody>
      </p:sp>
      <p:sp>
        <p:nvSpPr>
          <p:cNvPr id="1048658" name="Date Placeholder 3"/>
          <p:cNvSpPr>
            <a:spLocks noGrp="1"/>
          </p:cNvSpPr>
          <p:nvPr>
            <p:ph type="dt" sz="half" idx="10"/>
          </p:nvPr>
        </p:nvSpPr>
        <p:spPr/>
        <p:txBody>
          <a:bodyPr/>
          <a:p>
            <a:fld id="{378309A0-A1B8-4398-99BA-AE2E268592FE}" type="datetimeFigureOut">
              <a:rPr lang="en-US" smtClean="0"/>
              <a:t>2/25/2021</a:t>
            </a:fld>
            <a:endParaRPr lang="en-US"/>
          </a:p>
        </p:txBody>
      </p:sp>
      <p:sp>
        <p:nvSpPr>
          <p:cNvPr id="1048659" name="Footer Placeholder 4"/>
          <p:cNvSpPr>
            <a:spLocks noGrp="1"/>
          </p:cNvSpPr>
          <p:nvPr>
            <p:ph type="ftr" sz="quarter" idx="11"/>
          </p:nvPr>
        </p:nvSpPr>
        <p:spPr/>
        <p:txBody>
          <a:bodyPr/>
          <a:p>
            <a:endParaRPr lang="en-US"/>
          </a:p>
        </p:txBody>
      </p:sp>
      <p:sp>
        <p:nvSpPr>
          <p:cNvPr id="1048660" name="Slide Number Placeholder 5"/>
          <p:cNvSpPr>
            <a:spLocks noGrp="1"/>
          </p:cNvSpPr>
          <p:nvPr>
            <p:ph type="sldNum" sz="quarter" idx="12"/>
          </p:nvPr>
        </p:nvSpPr>
        <p:spPr/>
        <p:txBody>
          <a:bodyPr/>
          <a:p>
            <a:fld id="{511C7490-49F8-41A5-AC51-60F3D36A303E}"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57" name=""/>
        <p:cNvGrpSpPr/>
        <p:nvPr/>
      </p:nvGrpSpPr>
      <p:grpSpPr>
        <a:xfrm>
          <a:off x="0" y="0"/>
          <a:ext cx="0" cy="0"/>
          <a:chOff x="0" y="0"/>
          <a:chExt cx="0" cy="0"/>
        </a:xfrm>
      </p:grpSpPr>
      <p:sp>
        <p:nvSpPr>
          <p:cNvPr id="1048661" name="Title 1"/>
          <p:cNvSpPr>
            <a:spLocks noGrp="1"/>
          </p:cNvSpPr>
          <p:nvPr>
            <p:ph type="title"/>
          </p:nvPr>
        </p:nvSpPr>
        <p:spPr/>
        <p:txBody>
          <a:bodyPr/>
          <a:p>
            <a:r>
              <a:rPr lang="en-US"/>
              <a:t>Click to edit Master title style</a:t>
            </a:r>
          </a:p>
        </p:txBody>
      </p:sp>
      <p:sp>
        <p:nvSpPr>
          <p:cNvPr id="1048662"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63"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64" name="Date Placeholder 4"/>
          <p:cNvSpPr>
            <a:spLocks noGrp="1"/>
          </p:cNvSpPr>
          <p:nvPr>
            <p:ph type="dt" sz="half" idx="10"/>
          </p:nvPr>
        </p:nvSpPr>
        <p:spPr/>
        <p:txBody>
          <a:bodyPr/>
          <a:p>
            <a:fld id="{378309A0-A1B8-4398-99BA-AE2E268592FE}" type="datetimeFigureOut">
              <a:rPr lang="en-US" smtClean="0"/>
              <a:t>2/25/2021</a:t>
            </a:fld>
            <a:endParaRPr lang="en-US"/>
          </a:p>
        </p:txBody>
      </p:sp>
      <p:sp>
        <p:nvSpPr>
          <p:cNvPr id="1048665" name="Footer Placeholder 5"/>
          <p:cNvSpPr>
            <a:spLocks noGrp="1"/>
          </p:cNvSpPr>
          <p:nvPr>
            <p:ph type="ftr" sz="quarter" idx="11"/>
          </p:nvPr>
        </p:nvSpPr>
        <p:spPr/>
        <p:txBody>
          <a:bodyPr/>
          <a:p>
            <a:endParaRPr lang="en-US"/>
          </a:p>
        </p:txBody>
      </p:sp>
      <p:sp>
        <p:nvSpPr>
          <p:cNvPr id="1048666" name="Slide Number Placeholder 6"/>
          <p:cNvSpPr>
            <a:spLocks noGrp="1"/>
          </p:cNvSpPr>
          <p:nvPr>
            <p:ph type="sldNum" sz="quarter" idx="12"/>
          </p:nvPr>
        </p:nvSpPr>
        <p:spPr/>
        <p:txBody>
          <a:bodyPr/>
          <a:p>
            <a:fld id="{511C7490-49F8-41A5-AC51-60F3D36A303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58" name=""/>
        <p:cNvGrpSpPr/>
        <p:nvPr/>
      </p:nvGrpSpPr>
      <p:grpSpPr>
        <a:xfrm>
          <a:off x="0" y="0"/>
          <a:ext cx="0" cy="0"/>
          <a:chOff x="0" y="0"/>
          <a:chExt cx="0" cy="0"/>
        </a:xfrm>
      </p:grpSpPr>
      <p:sp>
        <p:nvSpPr>
          <p:cNvPr id="1048667" name="Title 1"/>
          <p:cNvSpPr>
            <a:spLocks noGrp="1"/>
          </p:cNvSpPr>
          <p:nvPr>
            <p:ph type="title"/>
          </p:nvPr>
        </p:nvSpPr>
        <p:spPr/>
        <p:txBody>
          <a:bodyPr/>
          <a:p>
            <a:r>
              <a:rPr lang="en-US"/>
              <a:t>Click to edit Master title style</a:t>
            </a:r>
          </a:p>
        </p:txBody>
      </p:sp>
      <p:sp>
        <p:nvSpPr>
          <p:cNvPr id="1048668" name="Text Placeholder 2"/>
          <p:cNvSpPr>
            <a:spLocks noGrp="1"/>
          </p:cNvSpPr>
          <p:nvPr>
            <p:ph type="body" idx="1"/>
          </p:nvPr>
        </p:nvSpPr>
        <p:spPr>
          <a:xfrm>
            <a:off x="457200" y="1535113"/>
            <a:ext cx="4040188" cy="63976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Click to edit Master text styles</a:t>
            </a:r>
          </a:p>
        </p:txBody>
      </p:sp>
      <p:sp>
        <p:nvSpPr>
          <p:cNvPr id="1048669"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70" name="Text Placeholder 4"/>
          <p:cNvSpPr>
            <a:spLocks noGrp="1"/>
          </p:cNvSpPr>
          <p:nvPr>
            <p:ph type="body" sz="quarter" idx="3"/>
          </p:nvPr>
        </p:nvSpPr>
        <p:spPr>
          <a:xfrm>
            <a:off x="4645025" y="1535113"/>
            <a:ext cx="4041775" cy="63976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Click to edit Master text styles</a:t>
            </a:r>
          </a:p>
        </p:txBody>
      </p:sp>
      <p:sp>
        <p:nvSpPr>
          <p:cNvPr id="1048671"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72" name="Date Placeholder 6"/>
          <p:cNvSpPr>
            <a:spLocks noGrp="1"/>
          </p:cNvSpPr>
          <p:nvPr>
            <p:ph type="dt" sz="half" idx="10"/>
          </p:nvPr>
        </p:nvSpPr>
        <p:spPr/>
        <p:txBody>
          <a:bodyPr/>
          <a:p>
            <a:fld id="{378309A0-A1B8-4398-99BA-AE2E268592FE}" type="datetimeFigureOut">
              <a:rPr lang="en-US" smtClean="0"/>
              <a:t>2/25/2021</a:t>
            </a:fld>
            <a:endParaRPr lang="en-US"/>
          </a:p>
        </p:txBody>
      </p:sp>
      <p:sp>
        <p:nvSpPr>
          <p:cNvPr id="1048673" name="Footer Placeholder 7"/>
          <p:cNvSpPr>
            <a:spLocks noGrp="1"/>
          </p:cNvSpPr>
          <p:nvPr>
            <p:ph type="ftr" sz="quarter" idx="11"/>
          </p:nvPr>
        </p:nvSpPr>
        <p:spPr/>
        <p:txBody>
          <a:bodyPr/>
          <a:p>
            <a:endParaRPr lang="en-US"/>
          </a:p>
        </p:txBody>
      </p:sp>
      <p:sp>
        <p:nvSpPr>
          <p:cNvPr id="1048674" name="Slide Number Placeholder 8"/>
          <p:cNvSpPr>
            <a:spLocks noGrp="1"/>
          </p:cNvSpPr>
          <p:nvPr>
            <p:ph type="sldNum" sz="quarter" idx="12"/>
          </p:nvPr>
        </p:nvSpPr>
        <p:spPr/>
        <p:txBody>
          <a:bodyPr/>
          <a:p>
            <a:fld id="{511C7490-49F8-41A5-AC51-60F3D36A303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52" name=""/>
        <p:cNvGrpSpPr/>
        <p:nvPr/>
      </p:nvGrpSpPr>
      <p:grpSpPr>
        <a:xfrm>
          <a:off x="0" y="0"/>
          <a:ext cx="0" cy="0"/>
          <a:chOff x="0" y="0"/>
          <a:chExt cx="0" cy="0"/>
        </a:xfrm>
      </p:grpSpPr>
      <p:sp>
        <p:nvSpPr>
          <p:cNvPr id="1048636" name="Title 1"/>
          <p:cNvSpPr>
            <a:spLocks noGrp="1"/>
          </p:cNvSpPr>
          <p:nvPr>
            <p:ph type="title"/>
          </p:nvPr>
        </p:nvSpPr>
        <p:spPr/>
        <p:txBody>
          <a:bodyPr/>
          <a:p>
            <a:r>
              <a:rPr lang="en-US"/>
              <a:t>Click to edit Master title style</a:t>
            </a:r>
          </a:p>
        </p:txBody>
      </p:sp>
      <p:sp>
        <p:nvSpPr>
          <p:cNvPr id="1048637" name="Date Placeholder 2"/>
          <p:cNvSpPr>
            <a:spLocks noGrp="1"/>
          </p:cNvSpPr>
          <p:nvPr>
            <p:ph type="dt" sz="half" idx="10"/>
          </p:nvPr>
        </p:nvSpPr>
        <p:spPr/>
        <p:txBody>
          <a:bodyPr/>
          <a:p>
            <a:fld id="{378309A0-A1B8-4398-99BA-AE2E268592FE}" type="datetimeFigureOut">
              <a:rPr lang="en-US" smtClean="0"/>
              <a:t>2/25/2021</a:t>
            </a:fld>
            <a:endParaRPr lang="en-US"/>
          </a:p>
        </p:txBody>
      </p:sp>
      <p:sp>
        <p:nvSpPr>
          <p:cNvPr id="1048638" name="Footer Placeholder 3"/>
          <p:cNvSpPr>
            <a:spLocks noGrp="1"/>
          </p:cNvSpPr>
          <p:nvPr>
            <p:ph type="ftr" sz="quarter" idx="11"/>
          </p:nvPr>
        </p:nvSpPr>
        <p:spPr/>
        <p:txBody>
          <a:bodyPr/>
          <a:p>
            <a:endParaRPr lang="en-US"/>
          </a:p>
        </p:txBody>
      </p:sp>
      <p:sp>
        <p:nvSpPr>
          <p:cNvPr id="1048639" name="Slide Number Placeholder 4"/>
          <p:cNvSpPr>
            <a:spLocks noGrp="1"/>
          </p:cNvSpPr>
          <p:nvPr>
            <p:ph type="sldNum" sz="quarter" idx="12"/>
          </p:nvPr>
        </p:nvSpPr>
        <p:spPr/>
        <p:txBody>
          <a:bodyPr/>
          <a:p>
            <a:fld id="{511C7490-49F8-41A5-AC51-60F3D36A303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59" name=""/>
        <p:cNvGrpSpPr/>
        <p:nvPr/>
      </p:nvGrpSpPr>
      <p:grpSpPr>
        <a:xfrm>
          <a:off x="0" y="0"/>
          <a:ext cx="0" cy="0"/>
          <a:chOff x="0" y="0"/>
          <a:chExt cx="0" cy="0"/>
        </a:xfrm>
      </p:grpSpPr>
      <p:sp>
        <p:nvSpPr>
          <p:cNvPr id="1048675" name="Date Placeholder 1"/>
          <p:cNvSpPr>
            <a:spLocks noGrp="1"/>
          </p:cNvSpPr>
          <p:nvPr>
            <p:ph type="dt" sz="half" idx="10"/>
          </p:nvPr>
        </p:nvSpPr>
        <p:spPr/>
        <p:txBody>
          <a:bodyPr/>
          <a:p>
            <a:fld id="{378309A0-A1B8-4398-99BA-AE2E268592FE}" type="datetimeFigureOut">
              <a:rPr lang="en-US" smtClean="0"/>
              <a:t>2/25/2021</a:t>
            </a:fld>
            <a:endParaRPr lang="en-US"/>
          </a:p>
        </p:txBody>
      </p:sp>
      <p:sp>
        <p:nvSpPr>
          <p:cNvPr id="1048676" name="Footer Placeholder 2"/>
          <p:cNvSpPr>
            <a:spLocks noGrp="1"/>
          </p:cNvSpPr>
          <p:nvPr>
            <p:ph type="ftr" sz="quarter" idx="11"/>
          </p:nvPr>
        </p:nvSpPr>
        <p:spPr/>
        <p:txBody>
          <a:bodyPr/>
          <a:p>
            <a:endParaRPr lang="en-US"/>
          </a:p>
        </p:txBody>
      </p:sp>
      <p:sp>
        <p:nvSpPr>
          <p:cNvPr id="1048677" name="Slide Number Placeholder 3"/>
          <p:cNvSpPr>
            <a:spLocks noGrp="1"/>
          </p:cNvSpPr>
          <p:nvPr>
            <p:ph type="sldNum" sz="quarter" idx="12"/>
          </p:nvPr>
        </p:nvSpPr>
        <p:spPr/>
        <p:txBody>
          <a:bodyPr/>
          <a:p>
            <a:fld id="{511C7490-49F8-41A5-AC51-60F3D36A303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60" name=""/>
        <p:cNvGrpSpPr/>
        <p:nvPr/>
      </p:nvGrpSpPr>
      <p:grpSpPr>
        <a:xfrm>
          <a:off x="0" y="0"/>
          <a:ext cx="0" cy="0"/>
          <a:chOff x="0" y="0"/>
          <a:chExt cx="0" cy="0"/>
        </a:xfrm>
      </p:grpSpPr>
      <p:sp>
        <p:nvSpPr>
          <p:cNvPr id="1048678" name="Title 1"/>
          <p:cNvSpPr>
            <a:spLocks noGrp="1"/>
          </p:cNvSpPr>
          <p:nvPr>
            <p:ph type="title"/>
          </p:nvPr>
        </p:nvSpPr>
        <p:spPr>
          <a:xfrm>
            <a:off x="457200" y="273050"/>
            <a:ext cx="3008313" cy="1162050"/>
          </a:xfrm>
        </p:spPr>
        <p:txBody>
          <a:bodyPr anchor="b"/>
          <a:lstStyle>
            <a:lvl1pPr algn="l">
              <a:defRPr b="1" sz="2000"/>
            </a:lvl1pPr>
          </a:lstStyle>
          <a:p>
            <a:r>
              <a:rPr lang="en-US"/>
              <a:t>Click to edit Master title style</a:t>
            </a:r>
          </a:p>
        </p:txBody>
      </p:sp>
      <p:sp>
        <p:nvSpPr>
          <p:cNvPr id="1048679"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80" name="Text Placeholder 3"/>
          <p:cNvSpPr>
            <a:spLocks noGrp="1"/>
          </p:cNvSpPr>
          <p:nvPr>
            <p:ph type="body" sz="half" idx="2"/>
          </p:nvPr>
        </p:nvSpPr>
        <p:spPr>
          <a:xfrm>
            <a:off x="457200" y="1435100"/>
            <a:ext cx="3008313" cy="4691063"/>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a:t>Click to edit Master text styles</a:t>
            </a:r>
          </a:p>
        </p:txBody>
      </p:sp>
      <p:sp>
        <p:nvSpPr>
          <p:cNvPr id="1048681" name="Date Placeholder 4"/>
          <p:cNvSpPr>
            <a:spLocks noGrp="1"/>
          </p:cNvSpPr>
          <p:nvPr>
            <p:ph type="dt" sz="half" idx="10"/>
          </p:nvPr>
        </p:nvSpPr>
        <p:spPr/>
        <p:txBody>
          <a:bodyPr/>
          <a:p>
            <a:fld id="{378309A0-A1B8-4398-99BA-AE2E268592FE}" type="datetimeFigureOut">
              <a:rPr lang="en-US" smtClean="0"/>
              <a:t>2/25/2021</a:t>
            </a:fld>
            <a:endParaRPr lang="en-US"/>
          </a:p>
        </p:txBody>
      </p:sp>
      <p:sp>
        <p:nvSpPr>
          <p:cNvPr id="1048682" name="Footer Placeholder 5"/>
          <p:cNvSpPr>
            <a:spLocks noGrp="1"/>
          </p:cNvSpPr>
          <p:nvPr>
            <p:ph type="ftr" sz="quarter" idx="11"/>
          </p:nvPr>
        </p:nvSpPr>
        <p:spPr/>
        <p:txBody>
          <a:bodyPr/>
          <a:p>
            <a:endParaRPr lang="en-US"/>
          </a:p>
        </p:txBody>
      </p:sp>
      <p:sp>
        <p:nvSpPr>
          <p:cNvPr id="1048683" name="Slide Number Placeholder 6"/>
          <p:cNvSpPr>
            <a:spLocks noGrp="1"/>
          </p:cNvSpPr>
          <p:nvPr>
            <p:ph type="sldNum" sz="quarter" idx="12"/>
          </p:nvPr>
        </p:nvSpPr>
        <p:spPr/>
        <p:txBody>
          <a:bodyPr/>
          <a:p>
            <a:fld id="{511C7490-49F8-41A5-AC51-60F3D36A303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54" name=""/>
        <p:cNvGrpSpPr/>
        <p:nvPr/>
      </p:nvGrpSpPr>
      <p:grpSpPr>
        <a:xfrm>
          <a:off x="0" y="0"/>
          <a:ext cx="0" cy="0"/>
          <a:chOff x="0" y="0"/>
          <a:chExt cx="0" cy="0"/>
        </a:xfrm>
      </p:grpSpPr>
      <p:sp>
        <p:nvSpPr>
          <p:cNvPr id="1048645" name="Title 1"/>
          <p:cNvSpPr>
            <a:spLocks noGrp="1"/>
          </p:cNvSpPr>
          <p:nvPr>
            <p:ph type="title"/>
          </p:nvPr>
        </p:nvSpPr>
        <p:spPr>
          <a:xfrm>
            <a:off x="1792288" y="4800600"/>
            <a:ext cx="5486400" cy="566738"/>
          </a:xfrm>
        </p:spPr>
        <p:txBody>
          <a:bodyPr anchor="b"/>
          <a:lstStyle>
            <a:lvl1pPr algn="l">
              <a:defRPr b="1" sz="2000"/>
            </a:lvl1pPr>
          </a:lstStyle>
          <a:p>
            <a:r>
              <a:rPr lang="en-US"/>
              <a:t>Click to edit Master title style</a:t>
            </a:r>
          </a:p>
        </p:txBody>
      </p:sp>
      <p:sp>
        <p:nvSpPr>
          <p:cNvPr id="1048646" name="Picture Placeholder 2"/>
          <p:cNvSpPr>
            <a:spLocks noGrp="1"/>
          </p:cNvSpPr>
          <p:nvPr>
            <p:ph type="pic" idx="1"/>
          </p:nvPr>
        </p:nvSpPr>
        <p:spPr>
          <a:xfrm>
            <a:off x="1792288" y="612775"/>
            <a:ext cx="5486400" cy="4114800"/>
          </a:xfrm>
        </p:spPr>
        <p:txBody>
          <a:bodyPr/>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endParaRPr lang="en-US"/>
          </a:p>
        </p:txBody>
      </p:sp>
      <p:sp>
        <p:nvSpPr>
          <p:cNvPr id="1048647" name="Text Placeholder 3"/>
          <p:cNvSpPr>
            <a:spLocks noGrp="1"/>
          </p:cNvSpPr>
          <p:nvPr>
            <p:ph type="body" sz="half" idx="2"/>
          </p:nvPr>
        </p:nvSpPr>
        <p:spPr>
          <a:xfrm>
            <a:off x="1792288" y="5367338"/>
            <a:ext cx="5486400" cy="804862"/>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a:t>Click to edit Master text styles</a:t>
            </a:r>
          </a:p>
        </p:txBody>
      </p:sp>
      <p:sp>
        <p:nvSpPr>
          <p:cNvPr id="1048648" name="Date Placeholder 4"/>
          <p:cNvSpPr>
            <a:spLocks noGrp="1"/>
          </p:cNvSpPr>
          <p:nvPr>
            <p:ph type="dt" sz="half" idx="10"/>
          </p:nvPr>
        </p:nvSpPr>
        <p:spPr/>
        <p:txBody>
          <a:bodyPr/>
          <a:p>
            <a:fld id="{378309A0-A1B8-4398-99BA-AE2E268592FE}" type="datetimeFigureOut">
              <a:rPr lang="en-US" smtClean="0"/>
              <a:t>2/25/2021</a:t>
            </a:fld>
            <a:endParaRPr lang="en-US"/>
          </a:p>
        </p:txBody>
      </p:sp>
      <p:sp>
        <p:nvSpPr>
          <p:cNvPr id="1048649" name="Footer Placeholder 5"/>
          <p:cNvSpPr>
            <a:spLocks noGrp="1"/>
          </p:cNvSpPr>
          <p:nvPr>
            <p:ph type="ftr" sz="quarter" idx="11"/>
          </p:nvPr>
        </p:nvSpPr>
        <p:spPr/>
        <p:txBody>
          <a:bodyPr/>
          <a:p>
            <a:endParaRPr lang="en-US"/>
          </a:p>
        </p:txBody>
      </p:sp>
      <p:sp>
        <p:nvSpPr>
          <p:cNvPr id="1048650" name="Slide Number Placeholder 6"/>
          <p:cNvSpPr>
            <a:spLocks noGrp="1"/>
          </p:cNvSpPr>
          <p:nvPr>
            <p:ph type="sldNum" sz="quarter" idx="12"/>
          </p:nvPr>
        </p:nvSpPr>
        <p:spPr/>
        <p:txBody>
          <a:bodyPr/>
          <a:p>
            <a:fld id="{511C7490-49F8-41A5-AC51-60F3D36A303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55" name=""/>
        <p:cNvGrpSpPr/>
        <p:nvPr/>
      </p:nvGrpSpPr>
      <p:grpSpPr>
        <a:xfrm>
          <a:off x="0" y="0"/>
          <a:ext cx="0" cy="0"/>
          <a:chOff x="0" y="0"/>
          <a:chExt cx="0" cy="0"/>
        </a:xfrm>
      </p:grpSpPr>
      <p:sp>
        <p:nvSpPr>
          <p:cNvPr id="1048651" name="Title 1"/>
          <p:cNvSpPr>
            <a:spLocks noGrp="1"/>
          </p:cNvSpPr>
          <p:nvPr>
            <p:ph type="title"/>
          </p:nvPr>
        </p:nvSpPr>
        <p:spPr/>
        <p:txBody>
          <a:bodyPr/>
          <a:p>
            <a:r>
              <a:rPr lang="en-US"/>
              <a:t>Click to edit Master title style</a:t>
            </a:r>
          </a:p>
        </p:txBody>
      </p:sp>
      <p:sp>
        <p:nvSpPr>
          <p:cNvPr id="1048652" name="Vertical Text Placeholder 2"/>
          <p:cNvSpPr>
            <a:spLocks noGrp="1"/>
          </p:cNvSpPr>
          <p:nvPr>
            <p:ph type="body" orient="vert" idx="1"/>
          </p:nvPr>
        </p:nvSpPr>
        <p:spPr/>
        <p:txBody>
          <a:bodyPr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53" name="Date Placeholder 3"/>
          <p:cNvSpPr>
            <a:spLocks noGrp="1"/>
          </p:cNvSpPr>
          <p:nvPr>
            <p:ph type="dt" sz="half" idx="10"/>
          </p:nvPr>
        </p:nvSpPr>
        <p:spPr/>
        <p:txBody>
          <a:bodyPr/>
          <a:p>
            <a:fld id="{378309A0-A1B8-4398-99BA-AE2E268592FE}" type="datetimeFigureOut">
              <a:rPr lang="en-US" smtClean="0"/>
              <a:t>2/25/2021</a:t>
            </a:fld>
            <a:endParaRPr lang="en-US"/>
          </a:p>
        </p:txBody>
      </p:sp>
      <p:sp>
        <p:nvSpPr>
          <p:cNvPr id="1048654" name="Footer Placeholder 4"/>
          <p:cNvSpPr>
            <a:spLocks noGrp="1"/>
          </p:cNvSpPr>
          <p:nvPr>
            <p:ph type="ftr" sz="quarter" idx="11"/>
          </p:nvPr>
        </p:nvSpPr>
        <p:spPr/>
        <p:txBody>
          <a:bodyPr/>
          <a:p>
            <a:endParaRPr lang="en-US"/>
          </a:p>
        </p:txBody>
      </p:sp>
      <p:sp>
        <p:nvSpPr>
          <p:cNvPr id="1048655" name="Slide Number Placeholder 5"/>
          <p:cNvSpPr>
            <a:spLocks noGrp="1"/>
          </p:cNvSpPr>
          <p:nvPr>
            <p:ph type="sldNum" sz="quarter" idx="12"/>
          </p:nvPr>
        </p:nvSpPr>
        <p:spPr/>
        <p:txBody>
          <a:bodyPr/>
          <a:p>
            <a:fld id="{511C7490-49F8-41A5-AC51-60F3D36A303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53" name=""/>
        <p:cNvGrpSpPr/>
        <p:nvPr/>
      </p:nvGrpSpPr>
      <p:grpSpPr>
        <a:xfrm>
          <a:off x="0" y="0"/>
          <a:ext cx="0" cy="0"/>
          <a:chOff x="0" y="0"/>
          <a:chExt cx="0" cy="0"/>
        </a:xfrm>
      </p:grpSpPr>
      <p:sp>
        <p:nvSpPr>
          <p:cNvPr id="1048640" name="Vertical Title 1"/>
          <p:cNvSpPr>
            <a:spLocks noGrp="1"/>
          </p:cNvSpPr>
          <p:nvPr>
            <p:ph type="title" orient="vert"/>
          </p:nvPr>
        </p:nvSpPr>
        <p:spPr>
          <a:xfrm>
            <a:off x="6629400" y="274638"/>
            <a:ext cx="2057400" cy="5851525"/>
          </a:xfrm>
        </p:spPr>
        <p:txBody>
          <a:bodyPr vert="eaVert"/>
          <a:p>
            <a:r>
              <a:rPr lang="en-US"/>
              <a:t>Click to edit Master title style</a:t>
            </a:r>
          </a:p>
        </p:txBody>
      </p:sp>
      <p:sp>
        <p:nvSpPr>
          <p:cNvPr id="1048641" name="Vertical Text Placeholder 2"/>
          <p:cNvSpPr>
            <a:spLocks noGrp="1"/>
          </p:cNvSpPr>
          <p:nvPr>
            <p:ph type="body" orient="vert" idx="1"/>
          </p:nvPr>
        </p:nvSpPr>
        <p:spPr>
          <a:xfrm>
            <a:off x="457200" y="274638"/>
            <a:ext cx="6019800" cy="5851525"/>
          </a:xfrm>
        </p:spPr>
        <p:txBody>
          <a:bodyPr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42" name="Date Placeholder 3"/>
          <p:cNvSpPr>
            <a:spLocks noGrp="1"/>
          </p:cNvSpPr>
          <p:nvPr>
            <p:ph type="dt" sz="half" idx="10"/>
          </p:nvPr>
        </p:nvSpPr>
        <p:spPr/>
        <p:txBody>
          <a:bodyPr/>
          <a:p>
            <a:fld id="{378309A0-A1B8-4398-99BA-AE2E268592FE}" type="datetimeFigureOut">
              <a:rPr lang="en-US" smtClean="0"/>
              <a:t>2/25/2021</a:t>
            </a:fld>
            <a:endParaRPr lang="en-US"/>
          </a:p>
        </p:txBody>
      </p:sp>
      <p:sp>
        <p:nvSpPr>
          <p:cNvPr id="1048643" name="Footer Placeholder 4"/>
          <p:cNvSpPr>
            <a:spLocks noGrp="1"/>
          </p:cNvSpPr>
          <p:nvPr>
            <p:ph type="ftr" sz="quarter" idx="11"/>
          </p:nvPr>
        </p:nvSpPr>
        <p:spPr/>
        <p:txBody>
          <a:bodyPr/>
          <a:p>
            <a:endParaRPr lang="en-US"/>
          </a:p>
        </p:txBody>
      </p:sp>
      <p:sp>
        <p:nvSpPr>
          <p:cNvPr id="1048644" name="Slide Number Placeholder 5"/>
          <p:cNvSpPr>
            <a:spLocks noGrp="1"/>
          </p:cNvSpPr>
          <p:nvPr>
            <p:ph type="sldNum" sz="quarter" idx="12"/>
          </p:nvPr>
        </p:nvSpPr>
        <p:spPr/>
        <p:txBody>
          <a:bodyPr/>
          <a:p>
            <a:fld id="{511C7490-49F8-41A5-AC51-60F3D36A303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1" name=""/>
        <p:cNvGrpSpPr/>
        <p:nvPr/>
      </p:nvGrpSpPr>
      <p:grpSpPr>
        <a:xfrm>
          <a:off x="0" y="0"/>
          <a:ext cx="0" cy="0"/>
          <a:chOff x="0" y="0"/>
          <a:chExt cx="0" cy="0"/>
        </a:xfrm>
      </p:grpSpPr>
      <p:sp>
        <p:nvSpPr>
          <p:cNvPr id="1048576" name="Title Placeholder 1"/>
          <p:cNvSpPr>
            <a:spLocks noGrp="1"/>
          </p:cNvSpPr>
          <p:nvPr>
            <p:ph type="title"/>
          </p:nvPr>
        </p:nvSpPr>
        <p:spPr>
          <a:xfrm>
            <a:off x="457200" y="274638"/>
            <a:ext cx="8229600" cy="1143000"/>
          </a:xfrm>
          <a:prstGeom prst="rect"/>
        </p:spPr>
        <p:txBody>
          <a:bodyPr anchor="ctr" bIns="45720" lIns="91440" rIns="91440" rtlCol="0" tIns="45720" vert="horz">
            <a:normAutofit/>
          </a:bodyPr>
          <a:p>
            <a:r>
              <a:rPr lang="en-US"/>
              <a:t>Click to edit Master title style</a:t>
            </a:r>
          </a:p>
        </p:txBody>
      </p:sp>
      <p:sp>
        <p:nvSpPr>
          <p:cNvPr id="1048577" name="Text Placeholder 2"/>
          <p:cNvSpPr>
            <a:spLocks noGrp="1"/>
          </p:cNvSpPr>
          <p:nvPr>
            <p:ph type="body" idx="1"/>
          </p:nvPr>
        </p:nvSpPr>
        <p:spPr>
          <a:xfrm>
            <a:off x="457200" y="1600200"/>
            <a:ext cx="8229600" cy="4525963"/>
          </a:xfrm>
          <a:prstGeom prst="rect"/>
        </p:spPr>
        <p:txBody>
          <a:bodyPr bIns="45720" lIns="91440" rIns="91440" rtlCol="0" tIns="45720" vert="horz">
            <a:normAutofit/>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578" name="Date Placeholder 3"/>
          <p:cNvSpPr>
            <a:spLocks noGrp="1"/>
          </p:cNvSpPr>
          <p:nvPr>
            <p:ph type="dt" sz="half" idx="2"/>
          </p:nvPr>
        </p:nvSpPr>
        <p:spPr>
          <a:xfrm>
            <a:off x="457200" y="6356350"/>
            <a:ext cx="2133600" cy="365125"/>
          </a:xfrm>
          <a:prstGeom prst="rect"/>
        </p:spPr>
        <p:txBody>
          <a:bodyPr anchor="ctr" bIns="45720" lIns="91440" rIns="91440" rtlCol="0" tIns="45720" vert="horz"/>
          <a:lstStyle>
            <a:lvl1pPr algn="l">
              <a:defRPr sz="1200">
                <a:solidFill>
                  <a:schemeClr val="tx1">
                    <a:tint val="75000"/>
                  </a:schemeClr>
                </a:solidFill>
              </a:defRPr>
            </a:lvl1pPr>
          </a:lstStyle>
          <a:p>
            <a:fld id="{378309A0-A1B8-4398-99BA-AE2E268592FE}" type="datetimeFigureOut">
              <a:rPr lang="en-US" smtClean="0"/>
              <a:t>2/25/2021</a:t>
            </a:fld>
            <a:endParaRPr lang="en-US"/>
          </a:p>
        </p:txBody>
      </p:sp>
      <p:sp>
        <p:nvSpPr>
          <p:cNvPr id="1048579" name="Footer Placeholder 4"/>
          <p:cNvSpPr>
            <a:spLocks noGrp="1"/>
          </p:cNvSpPr>
          <p:nvPr>
            <p:ph type="ftr" sz="quarter" idx="3"/>
          </p:nvPr>
        </p:nvSpPr>
        <p:spPr>
          <a:xfrm>
            <a:off x="3124200" y="6356350"/>
            <a:ext cx="2895600" cy="365125"/>
          </a:xfrm>
          <a:prstGeom prst="rect"/>
        </p:spPr>
        <p:txBody>
          <a:bodyPr anchor="ctr" bIns="45720" lIns="91440" rIns="91440" rtlCol="0" tIns="45720" vert="horz"/>
          <a:lstStyle>
            <a:lvl1pPr algn="ctr">
              <a:defRPr sz="1200">
                <a:solidFill>
                  <a:schemeClr val="tx1">
                    <a:tint val="75000"/>
                  </a:schemeClr>
                </a:solidFill>
              </a:defRPr>
            </a:lvl1pPr>
          </a:lstStyle>
          <a:p>
            <a:endParaRPr lang="en-US"/>
          </a:p>
        </p:txBody>
      </p:sp>
      <p:sp>
        <p:nvSpPr>
          <p:cNvPr id="1048580" name="Slide Number Placeholder 5"/>
          <p:cNvSpPr>
            <a:spLocks noGrp="1"/>
          </p:cNvSpPr>
          <p:nvPr>
            <p:ph type="sldNum" sz="quarter" idx="4"/>
          </p:nvPr>
        </p:nvSpPr>
        <p:spPr>
          <a:xfrm>
            <a:off x="6553200" y="6356350"/>
            <a:ext cx="2133600" cy="365125"/>
          </a:xfrm>
          <a:prstGeom prst="rect"/>
        </p:spPr>
        <p:txBody>
          <a:bodyPr anchor="ctr" bIns="45720" lIns="91440" rIns="91440" rtlCol="0" tIns="45720" vert="horz"/>
          <a:lstStyle>
            <a:lvl1pPr algn="r">
              <a:defRPr sz="1200">
                <a:solidFill>
                  <a:schemeClr val="tx1">
                    <a:tint val="75000"/>
                  </a:schemeClr>
                </a:solidFill>
              </a:defRPr>
            </a:lvl1pPr>
          </a:lstStyle>
          <a:p>
            <a:fld id="{511C7490-49F8-41A5-AC51-60F3D36A303E}" type="slidenum">
              <a:rPr lang="en-US" smtClean="0"/>
              <a:t>‹#›</a:t>
            </a:fld>
            <a:endParaRPr lang="en-US"/>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eaLnBrk="1" hangingPunct="1" latinLnBrk="0" rtl="0">
        <a:spcBef>
          <a:spcPct val="0"/>
        </a:spcBef>
        <a:buNone/>
        <a:defRPr sz="4400" kern="1200">
          <a:solidFill>
            <a:schemeClr val="tx1"/>
          </a:solidFill>
          <a:latin typeface="+mj-lt"/>
          <a:ea typeface="+mj-ea"/>
          <a:cs typeface="+mj-cs"/>
        </a:defRPr>
      </a:lvl1pPr>
    </p:titleStyle>
    <p:bodyStyle>
      <a:lvl1pPr algn="l" defTabSz="914400" eaLnBrk="1" hangingPunct="1" indent="-342900" latinLnBrk="0" marL="342900" rtl="0">
        <a:spcBef>
          <a:spcPct val="20000"/>
        </a:spcBef>
        <a:buFont typeface="Arial" panose="020B0604020202020204" pitchFamily="34" charset="0"/>
        <a:buChar char="•"/>
        <a:defRPr sz="3200" kern="1200">
          <a:solidFill>
            <a:schemeClr val="tx1"/>
          </a:solidFill>
          <a:latin typeface="+mn-lt"/>
          <a:ea typeface="+mn-ea"/>
          <a:cs typeface="+mn-cs"/>
        </a:defRPr>
      </a:lvl1pPr>
      <a:lvl2pPr algn="l" defTabSz="914400" eaLnBrk="1" hangingPunct="1" indent="-285750" latinLnBrk="0" marL="742950" rtl="0">
        <a:spcBef>
          <a:spcPct val="20000"/>
        </a:spcBef>
        <a:buFont typeface="Arial" panose="020B0604020202020204" pitchFamily="34" charset="0"/>
        <a:buChar char="–"/>
        <a:defRPr sz="2800" kern="1200">
          <a:solidFill>
            <a:schemeClr val="tx1"/>
          </a:solidFill>
          <a:latin typeface="+mn-lt"/>
          <a:ea typeface="+mn-ea"/>
          <a:cs typeface="+mn-cs"/>
        </a:defRPr>
      </a:lvl2pPr>
      <a:lvl3pPr algn="l" defTabSz="914400" eaLnBrk="1" hangingPunct="1" indent="-228600" latinLnBrk="0" marL="1143000" rtl="0">
        <a:spcBef>
          <a:spcPct val="20000"/>
        </a:spcBef>
        <a:buFont typeface="Arial" panose="020B0604020202020204" pitchFamily="34" charset="0"/>
        <a:buChar char="•"/>
        <a:defRPr sz="2400" kern="1200">
          <a:solidFill>
            <a:schemeClr val="tx1"/>
          </a:solidFill>
          <a:latin typeface="+mn-lt"/>
          <a:ea typeface="+mn-ea"/>
          <a:cs typeface="+mn-cs"/>
        </a:defRPr>
      </a:lvl3pPr>
      <a:lvl4pPr algn="l" defTabSz="914400" eaLnBrk="1" hangingPunct="1" indent="-228600" latinLnBrk="0" marL="1600200" rtl="0">
        <a:spcBef>
          <a:spcPct val="20000"/>
        </a:spcBef>
        <a:buFont typeface="Arial" panose="020B0604020202020204" pitchFamily="34" charset="0"/>
        <a:buChar char="–"/>
        <a:defRPr sz="2000" kern="1200">
          <a:solidFill>
            <a:schemeClr val="tx1"/>
          </a:solidFill>
          <a:latin typeface="+mn-lt"/>
          <a:ea typeface="+mn-ea"/>
          <a:cs typeface="+mn-cs"/>
        </a:defRPr>
      </a:lvl4pPr>
      <a:lvl5pPr algn="l" defTabSz="914400" eaLnBrk="1" hangingPunct="1" indent="-228600" latinLnBrk="0" marL="2057400" rtl="0">
        <a:spcBef>
          <a:spcPct val="20000"/>
        </a:spcBef>
        <a:buFont typeface="Arial" panose="020B0604020202020204" pitchFamily="34" charset="0"/>
        <a:buChar char="»"/>
        <a:defRPr sz="2000" kern="1200">
          <a:solidFill>
            <a:schemeClr val="tx1"/>
          </a:solidFill>
          <a:latin typeface="+mn-lt"/>
          <a:ea typeface="+mn-ea"/>
          <a:cs typeface="+mn-cs"/>
        </a:defRPr>
      </a:lvl5pPr>
      <a:lvl6pPr algn="l" defTabSz="914400" eaLnBrk="1" hangingPunct="1" indent="-228600" latinLnBrk="0" marL="2514600" rtl="0">
        <a:spcBef>
          <a:spcPct val="20000"/>
        </a:spcBef>
        <a:buFont typeface="Arial" panose="020B0604020202020204" pitchFamily="34" charset="0"/>
        <a:buChar char="•"/>
        <a:defRPr sz="2000" kern="1200">
          <a:solidFill>
            <a:schemeClr val="tx1"/>
          </a:solidFill>
          <a:latin typeface="+mn-lt"/>
          <a:ea typeface="+mn-ea"/>
          <a:cs typeface="+mn-cs"/>
        </a:defRPr>
      </a:lvl6pPr>
      <a:lvl7pPr algn="l" defTabSz="914400" eaLnBrk="1" hangingPunct="1" indent="-228600" latinLnBrk="0" marL="2971800" rtl="0">
        <a:spcBef>
          <a:spcPct val="20000"/>
        </a:spcBef>
        <a:buFont typeface="Arial" panose="020B0604020202020204" pitchFamily="34" charset="0"/>
        <a:buChar char="•"/>
        <a:defRPr sz="2000" kern="1200">
          <a:solidFill>
            <a:schemeClr val="tx1"/>
          </a:solidFill>
          <a:latin typeface="+mn-lt"/>
          <a:ea typeface="+mn-ea"/>
          <a:cs typeface="+mn-cs"/>
        </a:defRPr>
      </a:lvl7pPr>
      <a:lvl8pPr algn="l" defTabSz="914400" eaLnBrk="1" hangingPunct="1" indent="-228600" latinLnBrk="0" marL="3429000" rtl="0">
        <a:spcBef>
          <a:spcPct val="20000"/>
        </a:spcBef>
        <a:buFont typeface="Arial" panose="020B0604020202020204" pitchFamily="34" charset="0"/>
        <a:buChar char="•"/>
        <a:defRPr sz="2000" kern="1200">
          <a:solidFill>
            <a:schemeClr val="tx1"/>
          </a:solidFill>
          <a:latin typeface="+mn-lt"/>
          <a:ea typeface="+mn-ea"/>
          <a:cs typeface="+mn-cs"/>
        </a:defRPr>
      </a:lvl8pPr>
      <a:lvl9pPr algn="l" defTabSz="914400" eaLnBrk="1" hangingPunct="1" indent="-228600" latinLnBrk="0" marL="3886200" rtl="0">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4" name=""/>
        <p:cNvGrpSpPr/>
        <p:nvPr/>
      </p:nvGrpSpPr>
      <p:grpSpPr>
        <a:xfrm>
          <a:off x="0" y="0"/>
          <a:ext cx="0" cy="0"/>
          <a:chOff x="0" y="0"/>
          <a:chExt cx="0" cy="0"/>
        </a:xfrm>
      </p:grpSpPr>
      <p:sp>
        <p:nvSpPr>
          <p:cNvPr id="1048586" name="Title 1"/>
          <p:cNvSpPr>
            <a:spLocks noGrp="1"/>
          </p:cNvSpPr>
          <p:nvPr>
            <p:ph type="ctrTitle"/>
          </p:nvPr>
        </p:nvSpPr>
        <p:spPr/>
        <p:txBody>
          <a:bodyPr/>
          <a:p>
            <a:r>
              <a:rPr dirty="0" lang="en-US"/>
              <a:t>Boeing and Airbus</a:t>
            </a:r>
          </a:p>
        </p:txBody>
      </p:sp>
      <p:sp>
        <p:nvSpPr>
          <p:cNvPr id="1048587" name="Subtitle 2"/>
          <p:cNvSpPr>
            <a:spLocks noGrp="1"/>
          </p:cNvSpPr>
          <p:nvPr>
            <p:ph type="subTitle" idx="1"/>
          </p:nvPr>
        </p:nvSpPr>
        <p:spPr/>
        <p:txBody>
          <a:bodyPr/>
          <a:p>
            <a:r>
              <a:rPr dirty="0" lang="en-US"/>
              <a:t>Discussion Questions on </a:t>
            </a:r>
          </a:p>
          <a:p>
            <a:r>
              <a:rPr dirty="0" lang="en-US"/>
              <a:t>Competitive Moves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28" name=""/>
        <p:cNvGrpSpPr/>
        <p:nvPr/>
      </p:nvGrpSpPr>
      <p:grpSpPr>
        <a:xfrm>
          <a:off x="0" y="0"/>
          <a:ext cx="0" cy="0"/>
          <a:chOff x="0" y="0"/>
          <a:chExt cx="0" cy="0"/>
        </a:xfrm>
      </p:grpSpPr>
      <p:sp>
        <p:nvSpPr>
          <p:cNvPr id="1048596" name="Title 1"/>
          <p:cNvSpPr>
            <a:spLocks noGrp="1"/>
          </p:cNvSpPr>
          <p:nvPr>
            <p:ph type="title"/>
          </p:nvPr>
        </p:nvSpPr>
        <p:spPr/>
        <p:txBody>
          <a:bodyPr/>
          <a:p>
            <a:r>
              <a:rPr dirty="0" lang="en-US"/>
              <a:t>Set 1</a:t>
            </a:r>
          </a:p>
        </p:txBody>
      </p:sp>
      <p:sp>
        <p:nvSpPr>
          <p:cNvPr id="1048597" name="Content Placeholder 2"/>
          <p:cNvSpPr>
            <a:spLocks noGrp="1"/>
          </p:cNvSpPr>
          <p:nvPr>
            <p:ph idx="1"/>
          </p:nvPr>
        </p:nvSpPr>
        <p:spPr/>
        <p:txBody>
          <a:bodyPr>
            <a:normAutofit/>
          </a:bodyPr>
          <a:p>
            <a:pPr indent="-457200" marL="457200">
              <a:buFont typeface="+mj-lt"/>
              <a:buAutoNum type="arabicPeriod"/>
            </a:pPr>
            <a:r>
              <a:rPr dirty="0" sz="2400" lang="en-US"/>
              <a:t>While Boeing believed that point-to-point would become the dominant mode of commercial travel, Airbus believed that hub-and-spoke would continue to dominate.  In light of the differing assumptions of Boeing and Airbus, how may competitive moves of either firm be viewed by the other?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31" name=""/>
        <p:cNvGrpSpPr/>
        <p:nvPr/>
      </p:nvGrpSpPr>
      <p:grpSpPr>
        <a:xfrm>
          <a:off x="0" y="0"/>
          <a:ext cx="0" cy="0"/>
          <a:chOff x="0" y="0"/>
          <a:chExt cx="0" cy="0"/>
        </a:xfrm>
      </p:grpSpPr>
      <p:sp>
        <p:nvSpPr>
          <p:cNvPr id="1048601" name="Title 1"/>
          <p:cNvSpPr>
            <a:spLocks noGrp="1"/>
          </p:cNvSpPr>
          <p:nvPr>
            <p:ph type="title"/>
          </p:nvPr>
        </p:nvSpPr>
        <p:spPr/>
        <p:txBody>
          <a:bodyPr/>
          <a:p>
            <a:r>
              <a:rPr dirty="0" lang="en-US"/>
              <a:t>Set 2</a:t>
            </a:r>
          </a:p>
        </p:txBody>
      </p:sp>
      <p:sp>
        <p:nvSpPr>
          <p:cNvPr id="1048602" name="Content Placeholder 2"/>
          <p:cNvSpPr>
            <a:spLocks noGrp="1"/>
          </p:cNvSpPr>
          <p:nvPr>
            <p:ph idx="1"/>
          </p:nvPr>
        </p:nvSpPr>
        <p:spPr/>
        <p:txBody>
          <a:bodyPr>
            <a:normAutofit/>
          </a:bodyPr>
          <a:p>
            <a:pPr indent="-457200" marL="457200">
              <a:buFont typeface="+mj-lt"/>
              <a:buAutoNum type="arabicPeriod" startAt="2"/>
            </a:pPr>
            <a:r>
              <a:rPr dirty="0" sz="2400" lang="en-US"/>
              <a:t>Discuss what kind of competitive move was Airbus executives’ plans of building the superjumbo aircraft.</a:t>
            </a:r>
          </a:p>
          <a:p>
            <a:pPr indent="-457200" marL="457200">
              <a:buFont typeface="+mj-lt"/>
              <a:buAutoNum type="arabicPeriod" startAt="2"/>
            </a:pPr>
            <a:r>
              <a:rPr dirty="0" sz="2400" lang="en-US"/>
              <a:t>In light of retaliation lag, discuss why Boeing could not retaliate fast enough to Airbus’s key selling point that its planes allowed shorter training time for pilots and engineers to transition from one Airbus model to another (hint: this was partly done through standardized parts and technology).</a:t>
            </a:r>
          </a:p>
          <a:p>
            <a:pPr indent="-457200" marL="457200">
              <a:buFont typeface="+mj-lt"/>
              <a:buAutoNum type="arabicPeriod" startAt="2"/>
            </a:pPr>
            <a:r>
              <a:rPr dirty="0" sz="2400" lang="en-US"/>
              <a:t>Why would Boeing consider Airbus’s competitive move of such a key selling point as less threatening than what it seems like on the surface?</a:t>
            </a:r>
          </a:p>
          <a:p>
            <a:pPr indent="-457200" marL="457200">
              <a:buFont typeface="+mj-lt"/>
              <a:buAutoNum type="arabicPeriod" startAt="2"/>
            </a:pPr>
            <a:endParaRPr dirty="0" sz="2400" lang="en-US"/>
          </a:p>
          <a:p>
            <a:pPr indent="-457200" marL="457200">
              <a:buFont typeface="+mj-lt"/>
              <a:buAutoNum type="arabicPeriod" startAt="2"/>
            </a:pPr>
            <a:endParaRPr dirty="0" sz="2400"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606" name="Title 1"/>
          <p:cNvSpPr>
            <a:spLocks noGrp="1"/>
          </p:cNvSpPr>
          <p:nvPr>
            <p:ph type="title"/>
          </p:nvPr>
        </p:nvSpPr>
        <p:spPr/>
        <p:txBody>
          <a:bodyPr/>
          <a:p>
            <a:r>
              <a:rPr dirty="0" lang="en-US"/>
              <a:t>Set 3</a:t>
            </a:r>
          </a:p>
        </p:txBody>
      </p:sp>
      <p:sp>
        <p:nvSpPr>
          <p:cNvPr id="1048607" name="Content Placeholder 2"/>
          <p:cNvSpPr>
            <a:spLocks noGrp="1"/>
          </p:cNvSpPr>
          <p:nvPr>
            <p:ph idx="1"/>
          </p:nvPr>
        </p:nvSpPr>
        <p:spPr/>
        <p:txBody>
          <a:bodyPr>
            <a:normAutofit/>
          </a:bodyPr>
          <a:p>
            <a:pPr indent="-457200" marL="457200">
              <a:buFont typeface="+mj-lt"/>
              <a:buAutoNum type="arabicPeriod" startAt="5"/>
            </a:pPr>
            <a:r>
              <a:rPr dirty="0" sz="2400" lang="en-US"/>
              <a:t>Boeing’s CEO change in the 1996 conveys what information to its competitors?  Take into consideration the incoming CEO’s background and track record.</a:t>
            </a:r>
          </a:p>
          <a:p>
            <a:pPr indent="-457200" marL="457200">
              <a:buFont typeface="+mj-lt"/>
              <a:buAutoNum type="arabicPeriod" startAt="5"/>
            </a:pPr>
            <a:r>
              <a:rPr dirty="0" sz="2400" lang="en-US"/>
              <a:t>Around 1998, Boeing decided to engage line management to better identify business objectives and subsequently to hold the same line management accountable to achieve the business objectives while maintaining acceptable levels of risks.  How should competitors read this competitive move?</a:t>
            </a:r>
          </a:p>
          <a:p>
            <a:pPr indent="-457200" marL="457200">
              <a:buFont typeface="+mj-lt"/>
              <a:buAutoNum type="arabicPeriod" startAt="5"/>
            </a:pPr>
            <a:endParaRPr dirty="0" sz="2400"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7" name=""/>
        <p:cNvGrpSpPr/>
        <p:nvPr/>
      </p:nvGrpSpPr>
      <p:grpSpPr>
        <a:xfrm>
          <a:off x="0" y="0"/>
          <a:ext cx="0" cy="0"/>
          <a:chOff x="0" y="0"/>
          <a:chExt cx="0" cy="0"/>
        </a:xfrm>
      </p:grpSpPr>
      <p:sp>
        <p:nvSpPr>
          <p:cNvPr id="1048611" name="Title 1"/>
          <p:cNvSpPr>
            <a:spLocks noGrp="1"/>
          </p:cNvSpPr>
          <p:nvPr>
            <p:ph type="title"/>
          </p:nvPr>
        </p:nvSpPr>
        <p:spPr/>
        <p:txBody>
          <a:bodyPr/>
          <a:p>
            <a:r>
              <a:rPr dirty="0" lang="en-US"/>
              <a:t>Set 4</a:t>
            </a:r>
          </a:p>
        </p:txBody>
      </p:sp>
      <p:sp>
        <p:nvSpPr>
          <p:cNvPr id="1048612" name="Content Placeholder 2"/>
          <p:cNvSpPr>
            <a:spLocks noGrp="1"/>
          </p:cNvSpPr>
          <p:nvPr>
            <p:ph idx="1"/>
          </p:nvPr>
        </p:nvSpPr>
        <p:spPr/>
        <p:txBody>
          <a:bodyPr>
            <a:normAutofit/>
          </a:bodyPr>
          <a:p>
            <a:pPr indent="-457200" marL="457200">
              <a:buFont typeface="+mj-lt"/>
              <a:buAutoNum type="arabicPeriod" startAt="7"/>
            </a:pPr>
            <a:r>
              <a:rPr dirty="0" sz="2400" lang="en-US"/>
              <a:t>How was Boeing able to ‘own’ the wide-body commercial jet market so dominantly without retaliation from Airbus </a:t>
            </a:r>
            <a:r>
              <a:rPr dirty="0" sz="2400" lang="en-US" err="1"/>
              <a:t>Industrie</a:t>
            </a:r>
            <a:r>
              <a:rPr dirty="0" sz="2400" lang="en-US"/>
              <a:t> and McDonnell Douglas?</a:t>
            </a:r>
          </a:p>
          <a:p>
            <a:pPr indent="-457200" marL="457200">
              <a:buFont typeface="+mj-lt"/>
              <a:buAutoNum type="arabicPeriod" startAt="7"/>
            </a:pPr>
            <a:r>
              <a:rPr dirty="0" sz="2400" lang="en-US"/>
              <a:t>Discuss why intense competition from Airbus in the narrow-body jets suggest that Boeing’s action in this space would be subjected to vigorous competition.</a:t>
            </a:r>
          </a:p>
          <a:p>
            <a:pPr indent="-457200" marL="457200">
              <a:buFont typeface="+mj-lt"/>
              <a:buAutoNum type="arabicPeriod" startAt="7"/>
            </a:pPr>
            <a:r>
              <a:rPr dirty="0" sz="2400" lang="en-US"/>
              <a:t>Discuss why a couple of separate partnerships (e.g., GE and Pratt on the engine makers’ side, and Boeing and McDonnel Douglas on the airplane manufacturers’ side), which were corporate strategic moves, enabled Boeing to make threatening competitive moves.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40" name=""/>
        <p:cNvGrpSpPr/>
        <p:nvPr/>
      </p:nvGrpSpPr>
      <p:grpSpPr>
        <a:xfrm>
          <a:off x="0" y="0"/>
          <a:ext cx="0" cy="0"/>
          <a:chOff x="0" y="0"/>
          <a:chExt cx="0" cy="0"/>
        </a:xfrm>
      </p:grpSpPr>
      <p:sp>
        <p:nvSpPr>
          <p:cNvPr id="1048616" name="Title 1"/>
          <p:cNvSpPr>
            <a:spLocks noGrp="1"/>
          </p:cNvSpPr>
          <p:nvPr>
            <p:ph type="title"/>
          </p:nvPr>
        </p:nvSpPr>
        <p:spPr/>
        <p:txBody>
          <a:bodyPr/>
          <a:p>
            <a:r>
              <a:rPr dirty="0" lang="en-US"/>
              <a:t>Set 5</a:t>
            </a:r>
          </a:p>
        </p:txBody>
      </p:sp>
      <p:sp>
        <p:nvSpPr>
          <p:cNvPr id="1048617" name="Content Placeholder 2"/>
          <p:cNvSpPr>
            <a:spLocks noGrp="1"/>
          </p:cNvSpPr>
          <p:nvPr>
            <p:ph idx="1"/>
          </p:nvPr>
        </p:nvSpPr>
        <p:spPr/>
        <p:txBody>
          <a:bodyPr>
            <a:normAutofit/>
          </a:bodyPr>
          <a:p>
            <a:pPr indent="-457200" marL="457200">
              <a:buFont typeface="+mj-lt"/>
              <a:buAutoNum type="arabicPeriod" startAt="10"/>
            </a:pPr>
            <a:r>
              <a:rPr dirty="0" sz="2400" lang="en-US"/>
              <a:t>How would you characterize the cooperation discussion between Boeing and the various members of the Airbus consortium?</a:t>
            </a:r>
          </a:p>
          <a:p>
            <a:pPr indent="-457200" marL="457200">
              <a:buFont typeface="+mj-lt"/>
              <a:buAutoNum type="arabicPeriod" startAt="10"/>
            </a:pPr>
            <a:r>
              <a:rPr dirty="0" sz="2400" lang="en-US"/>
              <a:t>During cooperation talks, Boeing let Airbus consortium members know that it was considering developing a superjumbo of its own.  Explain the rationale behind such a revelation.</a:t>
            </a:r>
          </a:p>
          <a:p>
            <a:pPr indent="-457200" marL="457200">
              <a:buFont typeface="+mj-lt"/>
              <a:buAutoNum type="arabicPeriod" startAt="10"/>
            </a:pPr>
            <a:r>
              <a:rPr dirty="0" sz="2400" lang="en-US"/>
              <a:t>Reflect on Boeing’s decision to end the alliance with Airbus.  Note the stated reason and also possible underlying and unstated reasons.  How should Airbus interpret Boeing’s decision to end the alliance?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3" name=""/>
        <p:cNvGrpSpPr/>
        <p:nvPr/>
      </p:nvGrpSpPr>
      <p:grpSpPr>
        <a:xfrm>
          <a:off x="0" y="0"/>
          <a:ext cx="0" cy="0"/>
          <a:chOff x="0" y="0"/>
          <a:chExt cx="0" cy="0"/>
        </a:xfrm>
      </p:grpSpPr>
      <p:sp>
        <p:nvSpPr>
          <p:cNvPr id="1048621" name="Title 1"/>
          <p:cNvSpPr>
            <a:spLocks noGrp="1"/>
          </p:cNvSpPr>
          <p:nvPr>
            <p:ph type="title"/>
          </p:nvPr>
        </p:nvSpPr>
        <p:spPr/>
        <p:txBody>
          <a:bodyPr/>
          <a:p>
            <a:r>
              <a:rPr dirty="0" lang="en-US"/>
              <a:t>Set 6</a:t>
            </a:r>
          </a:p>
        </p:txBody>
      </p:sp>
      <p:sp>
        <p:nvSpPr>
          <p:cNvPr id="1048622" name="Content Placeholder 2"/>
          <p:cNvSpPr>
            <a:spLocks noGrp="1"/>
          </p:cNvSpPr>
          <p:nvPr>
            <p:ph idx="1"/>
          </p:nvPr>
        </p:nvSpPr>
        <p:spPr/>
        <p:txBody>
          <a:bodyPr>
            <a:normAutofit lnSpcReduction="10000"/>
          </a:bodyPr>
          <a:p>
            <a:pPr indent="-457200" marL="457200">
              <a:buFont typeface="+mj-lt"/>
              <a:buAutoNum type="arabicPeriod" startAt="13"/>
            </a:pPr>
            <a:r>
              <a:rPr dirty="0" sz="2400" lang="en-US"/>
              <a:t>What can you conclude about Boeing’s commitment in the large-capacity and extended-range versions of its existing airplanes?</a:t>
            </a:r>
          </a:p>
          <a:p>
            <a:pPr indent="-457200" marL="457200">
              <a:buFont typeface="+mj-lt"/>
              <a:buAutoNum type="arabicPeriod" startAt="13"/>
            </a:pPr>
            <a:r>
              <a:rPr dirty="0" sz="2400" lang="en-US"/>
              <a:t>Discuss why Boeing’s decision to announce capital expenditures and R&amp;D two years at a time is a competitive move-related decision.  What type of competitive move is this?</a:t>
            </a:r>
          </a:p>
          <a:p>
            <a:pPr indent="-457200" marL="457200">
              <a:buFont typeface="+mj-lt"/>
              <a:buAutoNum type="arabicPeriod" startAt="13"/>
            </a:pPr>
            <a:r>
              <a:rPr dirty="0" sz="2400" lang="en-US"/>
              <a:t>When Boeing suddenly backed out of its stretched 747 plan, how did Airbus express its commitment behind its competitive move?  How should Airbus read this move in terms of Boeing’s commitment behind its competitive moves?</a:t>
            </a:r>
          </a:p>
          <a:p>
            <a:pPr indent="-457200" marL="457200">
              <a:buFont typeface="+mj-lt"/>
              <a:buAutoNum type="arabicPeriod" startAt="13"/>
            </a:pPr>
            <a:endParaRPr dirty="0" sz="2400"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46" name=""/>
        <p:cNvGrpSpPr/>
        <p:nvPr/>
      </p:nvGrpSpPr>
      <p:grpSpPr>
        <a:xfrm>
          <a:off x="0" y="0"/>
          <a:ext cx="0" cy="0"/>
          <a:chOff x="0" y="0"/>
          <a:chExt cx="0" cy="0"/>
        </a:xfrm>
      </p:grpSpPr>
      <p:sp>
        <p:nvSpPr>
          <p:cNvPr id="1048626" name="Title 1"/>
          <p:cNvSpPr>
            <a:spLocks noGrp="1"/>
          </p:cNvSpPr>
          <p:nvPr>
            <p:ph type="title"/>
          </p:nvPr>
        </p:nvSpPr>
        <p:spPr/>
        <p:txBody>
          <a:bodyPr/>
          <a:p>
            <a:r>
              <a:rPr dirty="0" lang="en-US"/>
              <a:t>Set 7</a:t>
            </a:r>
          </a:p>
        </p:txBody>
      </p:sp>
      <p:sp>
        <p:nvSpPr>
          <p:cNvPr id="1048627" name="Content Placeholder 2"/>
          <p:cNvSpPr>
            <a:spLocks noGrp="1"/>
          </p:cNvSpPr>
          <p:nvPr>
            <p:ph idx="1"/>
          </p:nvPr>
        </p:nvSpPr>
        <p:spPr/>
        <p:txBody>
          <a:bodyPr>
            <a:normAutofit/>
          </a:bodyPr>
          <a:p>
            <a:pPr indent="-457200" marL="457200">
              <a:buFont typeface="+mj-lt"/>
              <a:buAutoNum type="arabicPeriod" startAt="16"/>
            </a:pPr>
            <a:r>
              <a:rPr dirty="0" sz="2400" lang="en-US"/>
              <a:t>Let’s closely examine the following announcement of Boeing: “[T]o do major derivatives of our 747--including development expenses and investments in tooling--will be in excess of $5 billion.  It’s hard to imagine that Airbus can do a totally new airplane for what they say will be an $8 billion investment.”  What kind of competitive move issue is Boeing hinting on here?</a:t>
            </a:r>
          </a:p>
          <a:p>
            <a:pPr indent="-457200" marL="457200">
              <a:buFont typeface="+mj-lt"/>
              <a:buAutoNum type="arabicPeriod" startAt="16"/>
            </a:pPr>
            <a:r>
              <a:rPr dirty="0" sz="2400" lang="en-US"/>
              <a:t>Boeing commented about the market not being large enough to justify a $10+ billion investment.  What amount of investment from Airbus would get Boeing convinced of Airbus’s commitment in its competitive moves?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49" name=""/>
        <p:cNvGrpSpPr/>
        <p:nvPr/>
      </p:nvGrpSpPr>
      <p:grpSpPr>
        <a:xfrm>
          <a:off x="0" y="0"/>
          <a:ext cx="0" cy="0"/>
          <a:chOff x="0" y="0"/>
          <a:chExt cx="0" cy="0"/>
        </a:xfrm>
      </p:grpSpPr>
      <p:sp>
        <p:nvSpPr>
          <p:cNvPr id="1048631" name="Title 1"/>
          <p:cNvSpPr>
            <a:spLocks noGrp="1"/>
          </p:cNvSpPr>
          <p:nvPr>
            <p:ph type="title"/>
          </p:nvPr>
        </p:nvSpPr>
        <p:spPr/>
        <p:txBody>
          <a:bodyPr/>
          <a:p>
            <a:r>
              <a:rPr dirty="0" lang="en-US"/>
              <a:t>Set 8</a:t>
            </a:r>
          </a:p>
        </p:txBody>
      </p:sp>
      <p:sp>
        <p:nvSpPr>
          <p:cNvPr id="1048632" name="Content Placeholder 2"/>
          <p:cNvSpPr>
            <a:spLocks noGrp="1"/>
          </p:cNvSpPr>
          <p:nvPr>
            <p:ph idx="1"/>
          </p:nvPr>
        </p:nvSpPr>
        <p:spPr/>
        <p:txBody>
          <a:bodyPr>
            <a:normAutofit/>
          </a:bodyPr>
          <a:p>
            <a:pPr indent="-457200" marL="457200">
              <a:buFont typeface="+mj-lt"/>
              <a:buAutoNum type="arabicPeriod" startAt="18"/>
            </a:pPr>
            <a:r>
              <a:rPr dirty="0" sz="2400" lang="en-US"/>
              <a:t>Assess Boeing’s announcement that it was considering spending $1 billion on developing expanded versions of the 747 jumbo jet in a bid to counter Airbus.  Is this a market signal or a competitive move?</a:t>
            </a:r>
          </a:p>
          <a:p>
            <a:pPr indent="-457200" marL="457200">
              <a:buFont typeface="+mj-lt"/>
              <a:buAutoNum type="arabicPeriod" startAt="18"/>
            </a:pPr>
            <a:r>
              <a:rPr dirty="0" sz="2400" lang="en-US"/>
              <a:t>Assess Boeing’s surprise declaration in September 1999 that there was enough demand now among 747 operators to justify the development of a ‘747-X stretch’ version.  CEO Condit went on to project that such a stretch 747 version will be developed and sold even before the A380’s official launch!  Is this a market signal or a competitive move?</a:t>
            </a:r>
          </a:p>
        </p:txBody>
      </p:sp>
    </p:spTree>
  </p:cSld>
  <p:clrMapOvr>
    <a:masterClrMapping/>
  </p:clrMapOvr>
</p:sld>
</file>

<file path=ppt/theme/theme1.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lastClr="000000" val="windowText"/>
      </a:dk1>
      <a:lt1>
        <a:sysClr lastClr="FFFFFF" val="window"/>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Company>Pace University</Company>
  <LinksUpToDate>0</LinksUpToDate>
  <AppVersion>12.0000</AppVersion>
</Properties>
</file>

<file path=docProps/core.xml><?xml version="1.0" encoding="utf-8"?>
<cp:coreProperties xmlns:cp="http://schemas.openxmlformats.org/package/2006/metadata/core-properties" xmlns:dc="http://purl.org/dc/elements/1.1/" xmlns:dcterms="http://purl.org/dc/terms/" xmlns:xsi="http://www.w3.org/2001/XMLSchema-instance">
  <dc:title>Boeing and Airbus</dc:title>
  <dc:creator>Windows User</dc:creator>
  <cp:lastModifiedBy>Windows User</cp:lastModifiedBy>
  <dcterms:created xsi:type="dcterms:W3CDTF">2015-07-05T20:37:05Z</dcterms:created>
  <dcterms:modified xsi:type="dcterms:W3CDTF">2021-02-25T21:39:12Z</dcterms:modified>
</cp:coreProperties>
</file>